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8" r:id="rId4"/>
    <p:sldId id="259" r:id="rId5"/>
    <p:sldId id="264" r:id="rId6"/>
    <p:sldId id="260" r:id="rId7"/>
    <p:sldId id="265" r:id="rId8"/>
    <p:sldId id="261" r:id="rId9"/>
    <p:sldId id="263" r:id="rId10"/>
    <p:sldId id="262" r:id="rId11"/>
    <p:sldId id="267" r:id="rId12"/>
    <p:sldId id="258" r:id="rId13"/>
    <p:sldId id="266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10C35-3111-4D5D-AB23-64DB0C596835}" type="datetimeFigureOut">
              <a:rPr lang="pt-BR" smtClean="0"/>
              <a:t>12/02/2019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F7255-5DBC-4DD1-8B65-EABB9D5F0B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98593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10C35-3111-4D5D-AB23-64DB0C596835}" type="datetimeFigureOut">
              <a:rPr lang="pt-BR" smtClean="0"/>
              <a:t>12/02/2019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F7255-5DBC-4DD1-8B65-EABB9D5F0B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9203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10C35-3111-4D5D-AB23-64DB0C596835}" type="datetimeFigureOut">
              <a:rPr lang="pt-BR" smtClean="0"/>
              <a:t>12/02/2019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F7255-5DBC-4DD1-8B65-EABB9D5F0B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44157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10C35-3111-4D5D-AB23-64DB0C596835}" type="datetimeFigureOut">
              <a:rPr lang="pt-BR" smtClean="0"/>
              <a:t>12/02/2019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F7255-5DBC-4DD1-8B65-EABB9D5F0B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6482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10C35-3111-4D5D-AB23-64DB0C596835}" type="datetimeFigureOut">
              <a:rPr lang="pt-BR" smtClean="0"/>
              <a:t>12/02/2019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F7255-5DBC-4DD1-8B65-EABB9D5F0B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7629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10C35-3111-4D5D-AB23-64DB0C596835}" type="datetimeFigureOut">
              <a:rPr lang="pt-BR" smtClean="0"/>
              <a:t>12/02/2019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F7255-5DBC-4DD1-8B65-EABB9D5F0B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0394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10C35-3111-4D5D-AB23-64DB0C596835}" type="datetimeFigureOut">
              <a:rPr lang="pt-BR" smtClean="0"/>
              <a:t>12/02/2019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F7255-5DBC-4DD1-8B65-EABB9D5F0B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4539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10C35-3111-4D5D-AB23-64DB0C596835}" type="datetimeFigureOut">
              <a:rPr lang="pt-BR" smtClean="0"/>
              <a:t>12/02/2019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F7255-5DBC-4DD1-8B65-EABB9D5F0B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1872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10C35-3111-4D5D-AB23-64DB0C596835}" type="datetimeFigureOut">
              <a:rPr lang="pt-BR" smtClean="0"/>
              <a:t>12/02/2019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F7255-5DBC-4DD1-8B65-EABB9D5F0B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7891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10C35-3111-4D5D-AB23-64DB0C596835}" type="datetimeFigureOut">
              <a:rPr lang="pt-BR" smtClean="0"/>
              <a:t>12/02/2019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F7255-5DBC-4DD1-8B65-EABB9D5F0B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2117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10C35-3111-4D5D-AB23-64DB0C596835}" type="datetimeFigureOut">
              <a:rPr lang="pt-BR" smtClean="0"/>
              <a:t>12/02/2019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F7255-5DBC-4DD1-8B65-EABB9D5F0B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9458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  <a:alpha val="4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A10C35-3111-4D5D-AB23-64DB0C596835}" type="datetimeFigureOut">
              <a:rPr lang="pt-BR" smtClean="0"/>
              <a:t>12/02/2019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2F7255-5DBC-4DD1-8B65-EABB9D5F0B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9476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La puerta del tiempo (jaime Barria) Bordemar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32817" y="242259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062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 rot="1112456">
            <a:off x="3657599" y="1206196"/>
            <a:ext cx="454970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Essência dos Poetas</a:t>
            </a:r>
            <a:endParaRPr lang="pt-BR" sz="5400" b="1" cap="none" spc="0" dirty="0"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559" y="506796"/>
            <a:ext cx="3310758" cy="4138776"/>
          </a:xfrm>
          <a:prstGeom prst="rect">
            <a:avLst/>
          </a:prstGeom>
          <a:effectLst>
            <a:softEdge rad="673100"/>
          </a:effectLst>
        </p:spPr>
      </p:pic>
      <p:sp>
        <p:nvSpPr>
          <p:cNvPr id="5" name="Retângulo 4"/>
          <p:cNvSpPr/>
          <p:nvPr/>
        </p:nvSpPr>
        <p:spPr>
          <a:xfrm rot="1069304">
            <a:off x="3375161" y="2616226"/>
            <a:ext cx="408883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Clevane</a:t>
            </a:r>
            <a:r>
              <a:rPr lang="pt-BR" sz="5400" b="1" cap="none" spc="0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Pessoa de Araújo Lopes</a:t>
            </a:r>
            <a:endParaRPr lang="pt-BR" sz="5400" b="1" cap="none" spc="0" dirty="0">
              <a:ln>
                <a:solidFill>
                  <a:schemeClr val="bg2">
                    <a:lumMod val="5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3485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5715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wind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633" y="147637"/>
            <a:ext cx="3857625" cy="4848225"/>
          </a:xfrm>
          <a:prstGeom prst="rect">
            <a:avLst/>
          </a:prstGeom>
          <a:effectLst>
            <a:softEdge rad="609600"/>
          </a:effectLst>
        </p:spPr>
      </p:pic>
      <p:sp>
        <p:nvSpPr>
          <p:cNvPr id="3" name="CaixaDeTexto 2"/>
          <p:cNvSpPr txBox="1"/>
          <p:nvPr/>
        </p:nvSpPr>
        <p:spPr>
          <a:xfrm>
            <a:off x="4786220" y="802034"/>
            <a:ext cx="4011033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metáforas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alimenta-se o poeta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mas também dos olores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mais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fragrantes.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Faz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das eternidades,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meros instantes,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quando voa nas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asas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das alegorias...</a:t>
            </a:r>
          </a:p>
        </p:txBody>
      </p:sp>
    </p:spTree>
    <p:extLst>
      <p:ext uri="{BB962C8B-B14F-4D97-AF65-F5344CB8AC3E}">
        <p14:creationId xmlns:p14="http://schemas.microsoft.com/office/powerpoint/2010/main" val="3508808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strips dir="ld"/>
      </p:transition>
    </mc:Choice>
    <mc:Fallback>
      <p:transition spd="slow" advTm="11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454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prism isContent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633" y="147637"/>
            <a:ext cx="3857625" cy="4848225"/>
          </a:xfrm>
          <a:prstGeom prst="rect">
            <a:avLst/>
          </a:prstGeom>
          <a:effectLst>
            <a:softEdge rad="609600"/>
          </a:effectLst>
        </p:spPr>
      </p:pic>
      <p:sp>
        <p:nvSpPr>
          <p:cNvPr id="3" name="CaixaDeTexto 2"/>
          <p:cNvSpPr txBox="1"/>
          <p:nvPr/>
        </p:nvSpPr>
        <p:spPr>
          <a:xfrm>
            <a:off x="4572000" y="678923"/>
            <a:ext cx="4355680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Mas de denúncia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também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vivem os seus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versos,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pois sensível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qual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bolha de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murano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destinada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beleza singular,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aquecido pelo fogo da justiça, 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consome-se em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seu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próprio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Gibraltar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divino e humano,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mero e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avatar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14423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strips dir="ld"/>
      </p:transition>
    </mc:Choice>
    <mc:Fallback>
      <p:transition spd="slow" advTm="12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537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prism isContent="1" isInverted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633" y="147637"/>
            <a:ext cx="3857625" cy="4848225"/>
          </a:xfrm>
          <a:prstGeom prst="rect">
            <a:avLst/>
          </a:prstGeom>
          <a:effectLst>
            <a:softEdge rad="609600"/>
          </a:effectLst>
        </p:spPr>
      </p:pic>
      <p:sp>
        <p:nvSpPr>
          <p:cNvPr id="3" name="CaixaDeTexto 2"/>
          <p:cNvSpPr txBox="1"/>
          <p:nvPr/>
        </p:nvSpPr>
        <p:spPr>
          <a:xfrm>
            <a:off x="4294829" y="672662"/>
            <a:ext cx="4756430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poeta tem nas mãos, 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os segredos da sacra escrita,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consagrada aos deuses da Beleza,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mas também ergue o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dedo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acusatório: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brilha de indignação seu anular, 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pois é humanista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artista, esteta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sabe colocar-se no lugar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 seu semelhante...</a:t>
            </a:r>
          </a:p>
        </p:txBody>
      </p:sp>
    </p:spTree>
    <p:extLst>
      <p:ext uri="{BB962C8B-B14F-4D97-AF65-F5344CB8AC3E}">
        <p14:creationId xmlns:p14="http://schemas.microsoft.com/office/powerpoint/2010/main" val="474868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strips dir="ld"/>
      </p:transition>
    </mc:Choice>
    <mc:Fallback>
      <p:transition spd="slow" advTm="13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776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flip dir="r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633" y="147637"/>
            <a:ext cx="3857625" cy="4848225"/>
          </a:xfrm>
          <a:prstGeom prst="rect">
            <a:avLst/>
          </a:prstGeom>
          <a:effectLst>
            <a:softEdge rad="609600"/>
          </a:effectLst>
        </p:spPr>
      </p:pic>
      <p:sp>
        <p:nvSpPr>
          <p:cNvPr id="3" name="CaixaDeTexto 2"/>
          <p:cNvSpPr txBox="1"/>
          <p:nvPr/>
        </p:nvSpPr>
        <p:spPr>
          <a:xfrm>
            <a:off x="4195209" y="678923"/>
            <a:ext cx="4948791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poeta escreve sobre seus sentires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sobre os sentimentos alheios.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Sussurra ou brada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conforme a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acontecência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mas é sempre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emissário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da quintessência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muitas vezes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nessa Terra não encontra lugar...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Belo Horizonte,13 de abril de 2007</a:t>
            </a:r>
          </a:p>
        </p:txBody>
      </p:sp>
    </p:spTree>
    <p:extLst>
      <p:ext uri="{BB962C8B-B14F-4D97-AF65-F5344CB8AC3E}">
        <p14:creationId xmlns:p14="http://schemas.microsoft.com/office/powerpoint/2010/main" val="711145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strips dir="ld"/>
      </p:transition>
    </mc:Choice>
    <mc:Fallback>
      <p:transition spd="slow" advTm="14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961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ferris dir="l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25685" y="4250988"/>
            <a:ext cx="21371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24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116748" y="4250988"/>
            <a:ext cx="34852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err="1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Clevane</a:t>
            </a:r>
            <a:r>
              <a:rPr lang="pt-BR" sz="2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de Araújo Lopes</a:t>
            </a:r>
            <a:endParaRPr lang="pt-BR" sz="24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2522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430673" y="787941"/>
            <a:ext cx="6136616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Clevane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Pessoa de Araújo Lopes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La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Puerta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del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Tiempo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-Jaime Barria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www.pinterest.com/</a:t>
            </a:r>
            <a:r>
              <a:rPr lang="pt-BR" sz="24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cleonicemenegat</a:t>
            </a:r>
            <a:r>
              <a:rPr lang="pt-BR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www.sergrasan.com/cleoslides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 Menegatt Goelzer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742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14:window dir="vert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298</TotalTime>
  <Words>214</Words>
  <Application>Microsoft Office PowerPoint</Application>
  <PresentationFormat>Apresentação na tela (16:9)</PresentationFormat>
  <Paragraphs>52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13</cp:revision>
  <dcterms:created xsi:type="dcterms:W3CDTF">2019-02-12T12:56:13Z</dcterms:created>
  <dcterms:modified xsi:type="dcterms:W3CDTF">2019-02-12T23:51:23Z</dcterms:modified>
</cp:coreProperties>
</file>