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9" r:id="rId3"/>
    <p:sldId id="261" r:id="rId4"/>
    <p:sldId id="267" r:id="rId5"/>
    <p:sldId id="258" r:id="rId6"/>
    <p:sldId id="263" r:id="rId7"/>
    <p:sldId id="260" r:id="rId8"/>
    <p:sldId id="264" r:id="rId9"/>
    <p:sldId id="262" r:id="rId10"/>
    <p:sldId id="257" r:id="rId11"/>
    <p:sldId id="256" r:id="rId12"/>
    <p:sldId id="265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474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4215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37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284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751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753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252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234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9094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299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6728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60E83-FC5A-4CCC-99FD-8EFB3E41935F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04561-E8B6-4E65-82CB-3BC210E652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2526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76" y="220716"/>
            <a:ext cx="5722258" cy="4922783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0"/>
            <a:ext cx="5034455" cy="5143499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5" name="Franck Pourcel  - Historie d  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1612" y="25717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09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731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17643" y="704193"/>
            <a:ext cx="5918929" cy="12886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O Embargo do Verso</a:t>
            </a:r>
            <a:endParaRPr lang="pt-BR" sz="5400" b="1" cap="none" spc="0" dirty="0">
              <a:ln w="0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39591" y="3058509"/>
            <a:ext cx="3075032" cy="7211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Eugénio de Sá</a:t>
            </a:r>
            <a:endParaRPr lang="pt-BR" sz="5400" b="1" cap="none" spc="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803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78372"/>
            <a:ext cx="7956331" cy="4574628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3607597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90919" y="1048256"/>
            <a:ext cx="696216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murmúrio, o vento trouxe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palavras de um poeta,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versos que serpentearam pelo vale dos lírios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os deuses brincam e escarnecem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destino de um Rimbaud,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jaz esvaziado da magia do amor.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67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02" y="231228"/>
            <a:ext cx="5143500" cy="4912272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17" y="0"/>
            <a:ext cx="5318236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3899916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85496" y="893379"/>
            <a:ext cx="677300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neste retrato a nostalgia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naturezas mortas,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anunciado fecho da loja dos versos,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desenho a carvão da vida que perdeu o viço,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cão velho que adormeceu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campa onde repousa o dono.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07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54" y="252248"/>
            <a:ext cx="4836598" cy="4817680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049" y="0"/>
            <a:ext cx="5154668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419071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97893" y="555813"/>
            <a:ext cx="6348213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nestes versos a frustração do operário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queria ser engenheiro,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águas da lavagem da íntimas confissões,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chãos áridos que conheceram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passadas da revolta,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destemperos submersos da alma,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mesmos que ainda alimentam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brincadeiras dos deuses!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746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07" y="336330"/>
            <a:ext cx="7998371" cy="4807169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3065293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9503923" y="2383277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143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05" y="0"/>
            <a:ext cx="5320888" cy="5143500"/>
          </a:xfrm>
          <a:prstGeom prst="rect">
            <a:avLst/>
          </a:prstGeom>
          <a:effectLst>
            <a:softEdge rad="6731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441" y="0"/>
            <a:ext cx="5023945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3264967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89879" y="603116"/>
            <a:ext cx="6364242" cy="47397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Eugénio de Sá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Frank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-Historie d O</a:t>
            </a:r>
          </a:p>
          <a:p>
            <a:pPr algn="ctr"/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75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ll dir="u"/>
      </p:transition>
    </mc:Choice>
    <mc:Fallback>
      <p:transition spd="slow" advTm="10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167</Words>
  <Application>Microsoft Office PowerPoint</Application>
  <PresentationFormat>Apresentação na tela (16:9)</PresentationFormat>
  <Paragraphs>33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2018-05-07T23:38:42Z</dcterms:created>
  <dcterms:modified xsi:type="dcterms:W3CDTF">2018-05-15T16:25:16Z</dcterms:modified>
</cp:coreProperties>
</file>