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60" r:id="rId4"/>
    <p:sldId id="269" r:id="rId5"/>
    <p:sldId id="259" r:id="rId6"/>
    <p:sldId id="270" r:id="rId7"/>
    <p:sldId id="262" r:id="rId8"/>
    <p:sldId id="271" r:id="rId9"/>
    <p:sldId id="263" r:id="rId10"/>
    <p:sldId id="272" r:id="rId11"/>
    <p:sldId id="268" r:id="rId12"/>
    <p:sldId id="257" r:id="rId13"/>
    <p:sldId id="261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C72EB-6653-4DAA-8E47-26FC9835B327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AD239-41F7-4041-98B2-572280E377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6547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C72EB-6653-4DAA-8E47-26FC9835B327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AD239-41F7-4041-98B2-572280E377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3170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C72EB-6653-4DAA-8E47-26FC9835B327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AD239-41F7-4041-98B2-572280E377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8337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C72EB-6653-4DAA-8E47-26FC9835B327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AD239-41F7-4041-98B2-572280E377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19093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C72EB-6653-4DAA-8E47-26FC9835B327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AD239-41F7-4041-98B2-572280E377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4585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C72EB-6653-4DAA-8E47-26FC9835B327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AD239-41F7-4041-98B2-572280E377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422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C72EB-6653-4DAA-8E47-26FC9835B327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AD239-41F7-4041-98B2-572280E377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322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C72EB-6653-4DAA-8E47-26FC9835B327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AD239-41F7-4041-98B2-572280E377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0480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C72EB-6653-4DAA-8E47-26FC9835B327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AD239-41F7-4041-98B2-572280E377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09906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C72EB-6653-4DAA-8E47-26FC9835B327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AD239-41F7-4041-98B2-572280E377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713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C72EB-6653-4DAA-8E47-26FC9835B327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AD239-41F7-4041-98B2-572280E377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2248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99">
            <a:alpha val="2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C72EB-6653-4DAA-8E47-26FC9835B327}" type="datetimeFigureOut">
              <a:rPr lang="pt-BR" smtClean="0"/>
              <a:t>17/02/2024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3AD239-41F7-4041-98B2-572280E377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0247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EDFC41A-9816-7DA3-7EB1-994BF313FF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48C4376F-2FCD-73B1-F8EB-35B58FED68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11-Here There And Everywhere · Eduardo Lages">
            <a:hlinkClick r:id="" action="ppaction://media"/>
            <a:extLst>
              <a:ext uri="{FF2B5EF4-FFF2-40B4-BE49-F238E27FC236}">
                <a16:creationId xmlns:a16="http://schemas.microsoft.com/office/drawing/2014/main" id="{89AD0F41-FB76-BED6-8924-37248BB257C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81878" y="255932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128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>
        <p:fade/>
      </p:transition>
    </mc:Choice>
    <mc:Fallback xmlns="">
      <p:transition spd="slow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306036A2-F224-0B39-72C3-5017B12E66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8DED8417-FE00-71A3-5C27-661B6B5DF4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9" name="Retângulo 18">
            <a:extLst>
              <a:ext uri="{FF2B5EF4-FFF2-40B4-BE49-F238E27FC236}">
                <a16:creationId xmlns:a16="http://schemas.microsoft.com/office/drawing/2014/main" id="{DD912F41-FE73-C279-FF32-72B7DA7C4C49}"/>
              </a:ext>
            </a:extLst>
          </p:cNvPr>
          <p:cNvSpPr/>
          <p:nvPr/>
        </p:nvSpPr>
        <p:spPr>
          <a:xfrm>
            <a:off x="3131678" y="2364649"/>
            <a:ext cx="2880645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CC0099"/>
                  </a:solidFill>
                </a:ln>
                <a:solidFill>
                  <a:sysClr val="windowText" lastClr="000000"/>
                </a:solidFill>
              </a:rPr>
              <a:t>Amar é Tudo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E74CFD3C-7FE7-5632-AB5A-00EDBA3216CF}"/>
              </a:ext>
            </a:extLst>
          </p:cNvPr>
          <p:cNvSpPr/>
          <p:nvPr/>
        </p:nvSpPr>
        <p:spPr>
          <a:xfrm>
            <a:off x="3004528" y="3754075"/>
            <a:ext cx="3134945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CC0099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Eugénio de Sá</a:t>
            </a:r>
          </a:p>
        </p:txBody>
      </p:sp>
    </p:spTree>
    <p:extLst>
      <p:ext uri="{BB962C8B-B14F-4D97-AF65-F5344CB8AC3E}">
        <p14:creationId xmlns:p14="http://schemas.microsoft.com/office/powerpoint/2010/main" val="14976675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6000">
        <p15:prstTrans prst="fracture"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EDFC41A-9816-7DA3-7EB1-994BF313F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B26F713-B0F2-72DF-10C0-77814E6EDE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811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ll/>
      </p:transition>
    </mc:Choice>
    <mc:Fallback>
      <p:transition spd="slow" advTm="2000">
        <p:pull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306036A2-F224-0B39-72C3-5017B12E66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8DED8417-FE00-71A3-5C27-661B6B5DF4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5F89711-E9F8-687F-31F5-D1FE87498285}"/>
              </a:ext>
            </a:extLst>
          </p:cNvPr>
          <p:cNvSpPr txBox="1"/>
          <p:nvPr/>
        </p:nvSpPr>
        <p:spPr>
          <a:xfrm>
            <a:off x="933911" y="2691020"/>
            <a:ext cx="727617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Não há sentir maior que nos preencha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Nem há na vida nada que se iguale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esta sensação de bem querença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só de amor viver logo se instale</a:t>
            </a:r>
          </a:p>
        </p:txBody>
      </p:sp>
    </p:spTree>
    <p:extLst>
      <p:ext uri="{BB962C8B-B14F-4D97-AF65-F5344CB8AC3E}">
        <p14:creationId xmlns:p14="http://schemas.microsoft.com/office/powerpoint/2010/main" val="3668876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EDFC41A-9816-7DA3-7EB1-994BF313F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6B26F67-7809-1295-2D57-2A7602A2EA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353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gallery dir="l"/>
      </p:transition>
    </mc:Choice>
    <mc:Fallback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306036A2-F224-0B39-72C3-5017B12E66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8DED8417-FE00-71A3-5C27-661B6B5DF4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9EBC3D0-7715-8B2D-DCC4-7F3DE3A5CF16}"/>
              </a:ext>
            </a:extLst>
          </p:cNvPr>
          <p:cNvSpPr txBox="1"/>
          <p:nvPr/>
        </p:nvSpPr>
        <p:spPr>
          <a:xfrm>
            <a:off x="642880" y="2571750"/>
            <a:ext cx="785824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se sabemos que ao contentamento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Corresponde outro tanto em desencanto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Cremos também ser do amor sustento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Depois de um beijo ver brotar um pranto</a:t>
            </a:r>
          </a:p>
        </p:txBody>
      </p:sp>
    </p:spTree>
    <p:extLst>
      <p:ext uri="{BB962C8B-B14F-4D97-AF65-F5344CB8AC3E}">
        <p14:creationId xmlns:p14="http://schemas.microsoft.com/office/powerpoint/2010/main" val="3831071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EDFC41A-9816-7DA3-7EB1-994BF313F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C5EB579-7429-60B8-4DFA-DE25633016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661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omb/>
      </p:transition>
    </mc:Choice>
    <mc:Fallback>
      <p:transition spd="slow" advTm="2000">
        <p:comb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306036A2-F224-0B39-72C3-5017B12E66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8DED8417-FE00-71A3-5C27-661B6B5DF4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630412F-E8C5-9B98-0AB2-158FD29AB2D9}"/>
              </a:ext>
            </a:extLst>
          </p:cNvPr>
          <p:cNvSpPr txBox="1"/>
          <p:nvPr/>
        </p:nvSpPr>
        <p:spPr>
          <a:xfrm>
            <a:off x="975640" y="2822713"/>
            <a:ext cx="719272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É pois feito de grandes controvérsias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Este amar tão declarado humano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Vencedor de procelas e inércias</a:t>
            </a:r>
          </a:p>
        </p:txBody>
      </p:sp>
    </p:spTree>
    <p:extLst>
      <p:ext uri="{BB962C8B-B14F-4D97-AF65-F5344CB8AC3E}">
        <p14:creationId xmlns:p14="http://schemas.microsoft.com/office/powerpoint/2010/main" val="3957898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split orient="vert"/>
      </p:transition>
    </mc:Choice>
    <mc:Fallback>
      <p:transition spd="slow" advTm="9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EDFC41A-9816-7DA3-7EB1-994BF313F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A21126C-5043-D1C9-B3BA-CCDF794E5D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621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fade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306036A2-F224-0B39-72C3-5017B12E66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8DED8417-FE00-71A3-5C27-661B6B5DF4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6A3CCE3-FF0F-6A5F-D4D6-01586197C39B}"/>
              </a:ext>
            </a:extLst>
          </p:cNvPr>
          <p:cNvSpPr txBox="1"/>
          <p:nvPr/>
        </p:nvSpPr>
        <p:spPr>
          <a:xfrm>
            <a:off x="491898" y="2932044"/>
            <a:ext cx="8175025" cy="1633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se este sentimento for de engano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transformar em mágoa o que era festa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Nunca é irreparável esse dano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185585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EDFC41A-9816-7DA3-7EB1-994BF313F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80FDBD4-F5ED-6E66-43AA-7F237813B7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7184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drape"/>
      </p:transition>
    </mc:Choice>
    <mc:Fallback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440C1DAC-C046-9E68-2080-96E7DEDC93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0B6172B6-1732-9911-8884-B8618904DBBB}"/>
              </a:ext>
            </a:extLst>
          </p:cNvPr>
          <p:cNvSpPr txBox="1"/>
          <p:nvPr/>
        </p:nvSpPr>
        <p:spPr>
          <a:xfrm>
            <a:off x="1610140" y="387626"/>
            <a:ext cx="22862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Eugénio de Sá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09242F1A-F0D2-53B6-6B34-B097F477F053}"/>
              </a:ext>
            </a:extLst>
          </p:cNvPr>
          <p:cNvSpPr txBox="1"/>
          <p:nvPr/>
        </p:nvSpPr>
        <p:spPr>
          <a:xfrm>
            <a:off x="5460316" y="387626"/>
            <a:ext cx="23278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6079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flip dir="r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EDFC41A-9816-7DA3-7EB1-994BF313F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60ED28EC-011F-A310-9DAD-E5C2D60316B6}"/>
              </a:ext>
            </a:extLst>
          </p:cNvPr>
          <p:cNvSpPr txBox="1"/>
          <p:nvPr/>
        </p:nvSpPr>
        <p:spPr>
          <a:xfrm>
            <a:off x="737602" y="1082881"/>
            <a:ext cx="6983002" cy="30008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 </a:t>
            </a:r>
            <a:r>
              <a:rPr lang="pt-BR" sz="21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Eugénio de Sá</a:t>
            </a:r>
          </a:p>
          <a:p>
            <a:pPr algn="ctr"/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Música:Here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There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And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Everywhere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-Eduardo Lages</a:t>
            </a:r>
          </a:p>
          <a:p>
            <a:pPr algn="ctr"/>
            <a:r>
              <a:rPr lang="pt-BR" sz="21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3"/>
              </a:rPr>
              <a:t>Clique Aqui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1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42531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push dir="u"/>
      </p:transition>
    </mc:Choice>
    <mc:Fallback>
      <p:transition spd="slow" advTm="11000">
        <p:push dir="u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120</TotalTime>
  <Words>149</Words>
  <Application>Microsoft Office PowerPoint</Application>
  <PresentationFormat>Apresentação na tela (16:9)</PresentationFormat>
  <Paragraphs>27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2023-11-28T23:47:52Z</dcterms:created>
  <dcterms:modified xsi:type="dcterms:W3CDTF">2024-02-17T20:32:12Z</dcterms:modified>
</cp:coreProperties>
</file>