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9" r:id="rId4"/>
    <p:sldId id="257" r:id="rId5"/>
    <p:sldId id="261" r:id="rId6"/>
    <p:sldId id="262" r:id="rId7"/>
    <p:sldId id="266" r:id="rId8"/>
    <p:sldId id="263" r:id="rId9"/>
    <p:sldId id="267" r:id="rId10"/>
    <p:sldId id="264" r:id="rId11"/>
    <p:sldId id="270" r:id="rId12"/>
    <p:sldId id="265" r:id="rId13"/>
    <p:sldId id="268" r:id="rId14"/>
    <p:sldId id="259" r:id="rId15"/>
    <p:sldId id="271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45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8785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5666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092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754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537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10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967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1523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100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0874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7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00732-70B8-47E1-9177-08F5563B187B}" type="datetimeFigureOut">
              <a:rPr lang="pt-BR" smtClean="0"/>
              <a:t>28/05/2019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34763-0EC4-46C4-9203-68ED23EB3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612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Leo Rojas - My sweet indian chil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47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862955">
            <a:off x="3323784" y="1860978"/>
            <a:ext cx="3237415" cy="6438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Pássaros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780297">
            <a:off x="3175250" y="2781294"/>
            <a:ext cx="2793500" cy="4774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532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0" y="609600"/>
            <a:ext cx="5905500" cy="39243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80901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66468" y="1293779"/>
            <a:ext cx="384432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Voo livre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Despertou minha curiosidade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Observando a natureza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seu dia à dia...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Voar...Voar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13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538162"/>
            <a:ext cx="6096000" cy="40671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859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51064" y="1488332"/>
            <a:ext cx="378982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Transpor a chuva e a nuvem,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Pousar suavemente na areia,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a brisa e o frio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inquieta busca de viver...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75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381" y="565668"/>
            <a:ext cx="6015237" cy="40121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7140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26925" y="1108953"/>
            <a:ext cx="456887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encontro,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sonho a paz.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ir e vir dos pássaros sob a chuva,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Levou a pensar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a razão de viver...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59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522" y="593387"/>
            <a:ext cx="5807413" cy="37646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9877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81434" y="1741251"/>
            <a:ext cx="365035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Ímpetos atitudes e decisões.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Ação valores e decisões,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Ação valores e superação...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72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476" y="791561"/>
            <a:ext cx="6653048" cy="37423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9638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rd"/>
      </p:transition>
    </mc:Choice>
    <mc:Fallback xmlns="">
      <p:transition spd="slow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90583" y="418290"/>
            <a:ext cx="340830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valor da interação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voar imprevisto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incessante luta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Vencendo a chuva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Buscando espaço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natureza que doa...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Sabedoria,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Interação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bem viver...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3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062" y="366712"/>
            <a:ext cx="6619875" cy="4410075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253610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07380" y="171882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972783" y="4659191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820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00563" y="1478604"/>
            <a:ext cx="3623108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1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Leo Rojas-</a:t>
            </a:r>
            <a:r>
              <a:rPr lang="pt-BR" sz="1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Sweet</a:t>
            </a:r>
            <a:r>
              <a:rPr lang="pt-BR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Indian</a:t>
            </a:r>
            <a:r>
              <a:rPr lang="pt-BR" sz="1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Child</a:t>
            </a:r>
            <a:endParaRPr lang="pt-BR" sz="1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17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156</Words>
  <Application>Microsoft Office PowerPoint</Application>
  <PresentationFormat>Apresentação na tela (16:9)</PresentationFormat>
  <Paragraphs>39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2019-05-21T23:13:29Z</dcterms:created>
  <dcterms:modified xsi:type="dcterms:W3CDTF">2019-05-28T18:49:28Z</dcterms:modified>
</cp:coreProperties>
</file>