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70" r:id="rId5"/>
    <p:sldId id="260" r:id="rId6"/>
    <p:sldId id="266" r:id="rId7"/>
    <p:sldId id="268" r:id="rId8"/>
    <p:sldId id="261" r:id="rId9"/>
    <p:sldId id="267" r:id="rId10"/>
    <p:sldId id="272" r:id="rId11"/>
    <p:sldId id="262" r:id="rId12"/>
    <p:sldId id="271" r:id="rId13"/>
    <p:sldId id="273" r:id="rId14"/>
    <p:sldId id="263" r:id="rId15"/>
    <p:sldId id="269" r:id="rId16"/>
    <p:sldId id="274" r:id="rId17"/>
    <p:sldId id="258" r:id="rId18"/>
    <p:sldId id="264" r:id="rId19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93232-5CA2-4E43-A410-6902D5C7FBBF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95CAD-22B8-4108-9CD7-C10ACA04F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83266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93232-5CA2-4E43-A410-6902D5C7FBBF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95CAD-22B8-4108-9CD7-C10ACA04F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7701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93232-5CA2-4E43-A410-6902D5C7FBBF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95CAD-22B8-4108-9CD7-C10ACA04F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8442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93232-5CA2-4E43-A410-6902D5C7FBBF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95CAD-22B8-4108-9CD7-C10ACA04F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6908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93232-5CA2-4E43-A410-6902D5C7FBBF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95CAD-22B8-4108-9CD7-C10ACA04F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1921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93232-5CA2-4E43-A410-6902D5C7FBBF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95CAD-22B8-4108-9CD7-C10ACA04F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9733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93232-5CA2-4E43-A410-6902D5C7FBBF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95CAD-22B8-4108-9CD7-C10ACA04F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54672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93232-5CA2-4E43-A410-6902D5C7FBBF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95CAD-22B8-4108-9CD7-C10ACA04F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3985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93232-5CA2-4E43-A410-6902D5C7FBBF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95CAD-22B8-4108-9CD7-C10ACA04F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650692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93232-5CA2-4E43-A410-6902D5C7FBBF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95CAD-22B8-4108-9CD7-C10ACA04F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0780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93232-5CA2-4E43-A410-6902D5C7FBBF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E95CAD-22B8-4108-9CD7-C10ACA04F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8091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293232-5CA2-4E43-A410-6902D5C7FBBF}" type="datetimeFigureOut">
              <a:rPr lang="pt-BR" smtClean="0"/>
              <a:t>05/11/2020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E95CAD-22B8-4108-9CD7-C10ACA04F4F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4142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4.png"/><Relationship Id="rId7" Type="http://schemas.microsoft.com/office/2007/relationships/hdphoto" Target="../media/hdphoto7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microsoft.com/office/2007/relationships/hdphoto" Target="../media/hdphoto2.wdp"/><Relationship Id="rId9" Type="http://schemas.microsoft.com/office/2007/relationships/hdphoto" Target="../media/hdphoto8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onda, andando de, homem, surfando&#10;&#10;Descrição gerada automaticamente">
            <a:extLst>
              <a:ext uri="{FF2B5EF4-FFF2-40B4-BE49-F238E27FC236}">
                <a16:creationId xmlns:a16="http://schemas.microsoft.com/office/drawing/2014/main" id="{4FEA7F1A-B2DA-432E-86D5-BC0E745CB84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99" b="19761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095CAAAA-1830-442A-AA5D-01E4D7DB2B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713" cy="5142539"/>
          </a:xfrm>
          <a:prstGeom prst="rect">
            <a:avLst/>
          </a:prstGeom>
        </p:spPr>
      </p:pic>
      <p:pic>
        <p:nvPicPr>
          <p:cNvPr id="2" name="CM-7John Mayer   XO (Instrumental)">
            <a:hlinkClick r:id="" action="ppaction://media"/>
            <a:extLst>
              <a:ext uri="{FF2B5EF4-FFF2-40B4-BE49-F238E27FC236}">
                <a16:creationId xmlns:a16="http://schemas.microsoft.com/office/drawing/2014/main" id="{FE620E9A-EFFC-45CD-B8EB-C59F8F8BCB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64165" y="257126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052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onda, andando de, homem, surfando&#10;&#10;Descrição gerada automaticamente">
            <a:extLst>
              <a:ext uri="{FF2B5EF4-FFF2-40B4-BE49-F238E27FC236}">
                <a16:creationId xmlns:a16="http://schemas.microsoft.com/office/drawing/2014/main" id="{4FEA7F1A-B2DA-432E-86D5-BC0E745CB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99" b="19761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DD8280F2-25A4-4002-9162-B64371922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1714" cy="51425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976AFD1-50D3-4F67-9F80-9D9202AB9DF8}"/>
              </a:ext>
            </a:extLst>
          </p:cNvPr>
          <p:cNvSpPr/>
          <p:nvPr/>
        </p:nvSpPr>
        <p:spPr>
          <a:xfrm rot="21443678">
            <a:off x="3010019" y="933414"/>
            <a:ext cx="3360963" cy="955021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/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Tudo Azul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6CED65A-9C85-4DB0-B78E-ED23711164AD}"/>
              </a:ext>
            </a:extLst>
          </p:cNvPr>
          <p:cNvSpPr/>
          <p:nvPr/>
        </p:nvSpPr>
        <p:spPr>
          <a:xfrm rot="21394167">
            <a:off x="2892362" y="2927726"/>
            <a:ext cx="3596274" cy="845690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De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7030A0"/>
                  </a:solidFill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Jorge Humberto</a:t>
            </a:r>
          </a:p>
        </p:txBody>
      </p:sp>
    </p:spTree>
    <p:extLst>
      <p:ext uri="{BB962C8B-B14F-4D97-AF65-F5344CB8AC3E}">
        <p14:creationId xmlns:p14="http://schemas.microsoft.com/office/powerpoint/2010/main" val="573790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6000">
        <p14:warp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onda, andando de, homem, surfando&#10;&#10;Descrição gerada automaticamente">
            <a:extLst>
              <a:ext uri="{FF2B5EF4-FFF2-40B4-BE49-F238E27FC236}">
                <a16:creationId xmlns:a16="http://schemas.microsoft.com/office/drawing/2014/main" id="{4FEA7F1A-B2DA-432E-86D5-BC0E745CB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99" b="19761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5" name="Imagem 4" descr="Mulher com vestido roxo&#10;&#10;Descrição gerada automaticamente">
            <a:extLst>
              <a:ext uri="{FF2B5EF4-FFF2-40B4-BE49-F238E27FC236}">
                <a16:creationId xmlns:a16="http://schemas.microsoft.com/office/drawing/2014/main" id="{AD489A18-509B-42CF-9030-EC904EA50E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84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176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over/>
      </p:transition>
    </mc:Choice>
    <mc:Fallback>
      <p:transition spd="slow" advTm="3000">
        <p:cov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onda, andando de, homem, surfando&#10;&#10;Descrição gerada automaticamente">
            <a:extLst>
              <a:ext uri="{FF2B5EF4-FFF2-40B4-BE49-F238E27FC236}">
                <a16:creationId xmlns:a16="http://schemas.microsoft.com/office/drawing/2014/main" id="{4FEA7F1A-B2DA-432E-86D5-BC0E745CB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99" b="19761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C40B3DC-DC44-4A27-9AD9-134A4FA59A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8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340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onda, andando de, homem, surfando&#10;&#10;Descrição gerada automaticamente">
            <a:extLst>
              <a:ext uri="{FF2B5EF4-FFF2-40B4-BE49-F238E27FC236}">
                <a16:creationId xmlns:a16="http://schemas.microsoft.com/office/drawing/2014/main" id="{4FEA7F1A-B2DA-432E-86D5-BC0E745CB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99" b="19761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DD8280F2-25A4-4002-9162-B64371922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1714" cy="51425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6D499EF-AA77-4DAA-A1A7-5A85DEAC881A}"/>
              </a:ext>
            </a:extLst>
          </p:cNvPr>
          <p:cNvSpPr txBox="1"/>
          <p:nvPr/>
        </p:nvSpPr>
        <p:spPr>
          <a:xfrm rot="21401251">
            <a:off x="1439259" y="1688050"/>
            <a:ext cx="653095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Azul tem um encantamento estonteante.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Dá a cor ao mar, ao céu, e abrilhanta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rosa que te dei; ao vento, seu ondulante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movimento, lembra tudo quanto nos encanta…</a:t>
            </a:r>
          </a:p>
        </p:txBody>
      </p:sp>
    </p:spTree>
    <p:extLst>
      <p:ext uri="{BB962C8B-B14F-4D97-AF65-F5344CB8AC3E}">
        <p14:creationId xmlns:p14="http://schemas.microsoft.com/office/powerpoint/2010/main" val="949014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onda, andando de, homem, surfando&#10;&#10;Descrição gerada automaticamente">
            <a:extLst>
              <a:ext uri="{FF2B5EF4-FFF2-40B4-BE49-F238E27FC236}">
                <a16:creationId xmlns:a16="http://schemas.microsoft.com/office/drawing/2014/main" id="{4FEA7F1A-B2DA-432E-86D5-BC0E745CB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99" b="19761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7" name="Imagem 6" descr="Uma imagem contendo ao ar livre, montanha, em pé, morro&#10;&#10;Descrição gerada automaticamente">
            <a:extLst>
              <a:ext uri="{FF2B5EF4-FFF2-40B4-BE49-F238E27FC236}">
                <a16:creationId xmlns:a16="http://schemas.microsoft.com/office/drawing/2014/main" id="{A204A4E7-644D-450B-A1B7-16A174DC8D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8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354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omb/>
      </p:transition>
    </mc:Choice>
    <mc:Fallback>
      <p:transition spd="slow" advTm="3000">
        <p:comb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onda, andando de, homem, surfando&#10;&#10;Descrição gerada automaticamente">
            <a:extLst>
              <a:ext uri="{FF2B5EF4-FFF2-40B4-BE49-F238E27FC236}">
                <a16:creationId xmlns:a16="http://schemas.microsoft.com/office/drawing/2014/main" id="{4FEA7F1A-B2DA-432E-86D5-BC0E745CB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99" b="19761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Mulher sentada em banco&#10;&#10;Descrição gerada automaticamente">
            <a:extLst>
              <a:ext uri="{FF2B5EF4-FFF2-40B4-BE49-F238E27FC236}">
                <a16:creationId xmlns:a16="http://schemas.microsoft.com/office/drawing/2014/main" id="{5EC7312D-BF82-4E52-AE23-A70C01C4DF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1713" cy="5142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98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 dir="lu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onda, andando de, homem, surfando&#10;&#10;Descrição gerada automaticamente">
            <a:extLst>
              <a:ext uri="{FF2B5EF4-FFF2-40B4-BE49-F238E27FC236}">
                <a16:creationId xmlns:a16="http://schemas.microsoft.com/office/drawing/2014/main" id="{4FEA7F1A-B2DA-432E-86D5-BC0E745CB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99" b="19761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DD8280F2-25A4-4002-9162-B64371922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1714" cy="51425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EDA738AB-760D-4034-AA0B-DDBFB4AE320F}"/>
              </a:ext>
            </a:extLst>
          </p:cNvPr>
          <p:cNvSpPr txBox="1"/>
          <p:nvPr/>
        </p:nvSpPr>
        <p:spPr>
          <a:xfrm rot="21396295">
            <a:off x="1184353" y="1797979"/>
            <a:ext cx="6773009" cy="15465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Não tem rigidez nem é grosseira cor gritante;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dá-lhe o tom pardo e ao o sol se espanta,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quando vem de leve sombra, a toada distante…</a:t>
            </a:r>
          </a:p>
          <a:p>
            <a:pPr algn="ctr"/>
            <a:r>
              <a:rPr lang="pt-BR" sz="225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Como se um laço, quando no cabelo dá a estampa…</a:t>
            </a:r>
          </a:p>
        </p:txBody>
      </p:sp>
    </p:spTree>
    <p:extLst>
      <p:ext uri="{BB962C8B-B14F-4D97-AF65-F5344CB8AC3E}">
        <p14:creationId xmlns:p14="http://schemas.microsoft.com/office/powerpoint/2010/main" val="1705447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onda, andando de, homem, surfando&#10;&#10;Descrição gerada automaticamente">
            <a:extLst>
              <a:ext uri="{FF2B5EF4-FFF2-40B4-BE49-F238E27FC236}">
                <a16:creationId xmlns:a16="http://schemas.microsoft.com/office/drawing/2014/main" id="{4FEA7F1A-B2DA-432E-86D5-BC0E745CB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99" b="19761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Uma imagem contendo pessoa, vestuário, lenço, pequeno&#10;&#10;Descrição gerada automaticamente">
            <a:extLst>
              <a:ext uri="{FF2B5EF4-FFF2-40B4-BE49-F238E27FC236}">
                <a16:creationId xmlns:a16="http://schemas.microsoft.com/office/drawing/2014/main" id="{FA91304D-CD79-496E-AE1C-8FCC0DE410C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87" b="9987"/>
          <a:stretch/>
        </p:blipFill>
        <p:spPr>
          <a:xfrm>
            <a:off x="0" y="-1"/>
            <a:ext cx="9142857" cy="5142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547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fade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onda, andando de, homem, surfando&#10;&#10;Descrição gerada automaticamente">
            <a:extLst>
              <a:ext uri="{FF2B5EF4-FFF2-40B4-BE49-F238E27FC236}">
                <a16:creationId xmlns:a16="http://schemas.microsoft.com/office/drawing/2014/main" id="{4FEA7F1A-B2DA-432E-86D5-BC0E745CB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99" b="19761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Praia com pedras&#10;&#10;Descrição gerada automaticamente">
            <a:extLst>
              <a:ext uri="{FF2B5EF4-FFF2-40B4-BE49-F238E27FC236}">
                <a16:creationId xmlns:a16="http://schemas.microsoft.com/office/drawing/2014/main" id="{B7CBDF45-E10C-461F-93EC-52A6B8E2CB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142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865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flythrough dir="out" hasBounce="1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onda, andando de, homem, surfando&#10;&#10;Descrição gerada automaticamente">
            <a:extLst>
              <a:ext uri="{FF2B5EF4-FFF2-40B4-BE49-F238E27FC236}">
                <a16:creationId xmlns:a16="http://schemas.microsoft.com/office/drawing/2014/main" id="{4FEA7F1A-B2DA-432E-86D5-BC0E745CB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99" b="19761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DD8280F2-25A4-4002-9162-B64371922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1714" cy="51425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E9DCEA92-36CB-4CBD-A41A-B0C8F541DFF6}"/>
              </a:ext>
            </a:extLst>
          </p:cNvPr>
          <p:cNvSpPr txBox="1"/>
          <p:nvPr/>
        </p:nvSpPr>
        <p:spPr>
          <a:xfrm rot="21338353">
            <a:off x="830245" y="1851715"/>
            <a:ext cx="7481224" cy="1177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Debaixo da lua a silhueta é de uma subtileza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semelhante a um quadro, realçando o anil</a:t>
            </a:r>
          </a:p>
          <a:p>
            <a:pPr algn="ctr"/>
            <a:r>
              <a:rPr lang="pt-BR" sz="225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se destaca, quando o ângulo é já uma certeza…</a:t>
            </a:r>
          </a:p>
        </p:txBody>
      </p:sp>
    </p:spTree>
    <p:extLst>
      <p:ext uri="{BB962C8B-B14F-4D97-AF65-F5344CB8AC3E}">
        <p14:creationId xmlns:p14="http://schemas.microsoft.com/office/powerpoint/2010/main" val="3106903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onda, andando de, homem, surfando&#10;&#10;Descrição gerada automaticamente">
            <a:extLst>
              <a:ext uri="{FF2B5EF4-FFF2-40B4-BE49-F238E27FC236}">
                <a16:creationId xmlns:a16="http://schemas.microsoft.com/office/drawing/2014/main" id="{4FEA7F1A-B2DA-432E-86D5-BC0E745CB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99" b="19761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5" name="Imagem 4" descr="Uma imagem contendo água, ao ar livre, natureza, onda&#10;&#10;Descrição gerada automaticamente">
            <a:extLst>
              <a:ext uri="{FF2B5EF4-FFF2-40B4-BE49-F238E27FC236}">
                <a16:creationId xmlns:a16="http://schemas.microsoft.com/office/drawing/2014/main" id="{3C8A674B-3A7F-4824-B8B9-194C58DBBF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223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ircle/>
      </p:transition>
    </mc:Choice>
    <mc:Fallback>
      <p:transition spd="slow" advTm="3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onda, andando de, homem, surfando&#10;&#10;Descrição gerada automaticamente">
            <a:extLst>
              <a:ext uri="{FF2B5EF4-FFF2-40B4-BE49-F238E27FC236}">
                <a16:creationId xmlns:a16="http://schemas.microsoft.com/office/drawing/2014/main" id="{4FEA7F1A-B2DA-432E-86D5-BC0E745CB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99" b="19761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BC44BB2-3108-4DD1-BE4D-0D31444C7EF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24" b="8224"/>
          <a:stretch/>
        </p:blipFill>
        <p:spPr>
          <a:xfrm>
            <a:off x="0" y="0"/>
            <a:ext cx="9142857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502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isContent="1" isInverted="1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onda, andando de, homem, surfando&#10;&#10;Descrição gerada automaticamente">
            <a:extLst>
              <a:ext uri="{FF2B5EF4-FFF2-40B4-BE49-F238E27FC236}">
                <a16:creationId xmlns:a16="http://schemas.microsoft.com/office/drawing/2014/main" id="{4FEA7F1A-B2DA-432E-86D5-BC0E745CB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99" b="19761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DD8280F2-25A4-4002-9162-B64371922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1714" cy="51425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8EAD311-BCE8-4C7A-8418-4C381A09B017}"/>
              </a:ext>
            </a:extLst>
          </p:cNvPr>
          <p:cNvSpPr txBox="1"/>
          <p:nvPr/>
        </p:nvSpPr>
        <p:spPr>
          <a:xfrm rot="21426583">
            <a:off x="1474286" y="1784840"/>
            <a:ext cx="659667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 é quando o sol vem a nós - e sua beleza -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o Azul quando apruma, é mais subtil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nos diz - azulando -de sua grandeza.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0C51E5E8-D154-4817-870A-5BF062308A9E}"/>
              </a:ext>
            </a:extLst>
          </p:cNvPr>
          <p:cNvSpPr txBox="1"/>
          <p:nvPr/>
        </p:nvSpPr>
        <p:spPr>
          <a:xfrm rot="21364993">
            <a:off x="3760516" y="3094204"/>
            <a:ext cx="223490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Jorge Humberto</a:t>
            </a:r>
          </a:p>
          <a:p>
            <a:pPr algn="ctr"/>
            <a:r>
              <a:rPr lang="pt-BR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29/10/20</a:t>
            </a:r>
          </a:p>
          <a:p>
            <a:pPr algn="ctr"/>
            <a:endParaRPr lang="pt-BR" sz="1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Santa-Iria-da-</a:t>
            </a:r>
            <a:r>
              <a:rPr lang="pt-BR" sz="18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Azóia</a:t>
            </a:r>
            <a:endParaRPr lang="pt-BR" sz="1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4193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onda, andando de, homem, surfando&#10;&#10;Descrição gerada automaticamente">
            <a:extLst>
              <a:ext uri="{FF2B5EF4-FFF2-40B4-BE49-F238E27FC236}">
                <a16:creationId xmlns:a16="http://schemas.microsoft.com/office/drawing/2014/main" id="{4FEA7F1A-B2DA-432E-86D5-BC0E745CB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99" b="19761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Mulher com flor no cabelo&#10;&#10;Descrição gerada automaticamente">
            <a:extLst>
              <a:ext uri="{FF2B5EF4-FFF2-40B4-BE49-F238E27FC236}">
                <a16:creationId xmlns:a16="http://schemas.microsoft.com/office/drawing/2014/main" id="{3ED45822-9470-4430-9173-897FA56C716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2" t="8587" r="202" b="8587"/>
          <a:stretch/>
        </p:blipFill>
        <p:spPr>
          <a:xfrm>
            <a:off x="1" y="0"/>
            <a:ext cx="9142856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425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onda, andando de, homem, surfando&#10;&#10;Descrição gerada automaticamente">
            <a:extLst>
              <a:ext uri="{FF2B5EF4-FFF2-40B4-BE49-F238E27FC236}">
                <a16:creationId xmlns:a16="http://schemas.microsoft.com/office/drawing/2014/main" id="{4FEA7F1A-B2DA-432E-86D5-BC0E745CB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99" b="19761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Por do sol visto de perto&#10;&#10;Descrição gerada automaticamente">
            <a:extLst>
              <a:ext uri="{FF2B5EF4-FFF2-40B4-BE49-F238E27FC236}">
                <a16:creationId xmlns:a16="http://schemas.microsoft.com/office/drawing/2014/main" id="{29079CC5-A0A5-4FDD-84AD-575314278B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788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onda, andando de, homem, surfando&#10;&#10;Descrição gerada automaticamente">
            <a:extLst>
              <a:ext uri="{FF2B5EF4-FFF2-40B4-BE49-F238E27FC236}">
                <a16:creationId xmlns:a16="http://schemas.microsoft.com/office/drawing/2014/main" id="{4FEA7F1A-B2DA-432E-86D5-BC0E745CB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99" b="19761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23C245CD-FA20-44F0-ACF6-C9DDE2A063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4572000" cy="514253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83FF580-739B-4A78-930D-6DBDE97688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-964"/>
            <a:ext cx="4572000" cy="5143500"/>
          </a:xfrm>
          <a:prstGeom prst="rect">
            <a:avLst/>
          </a:prstGeom>
        </p:spPr>
      </p:pic>
      <p:pic>
        <p:nvPicPr>
          <p:cNvPr id="11" name="Imagem 10" descr="Mulher de cabelos longos sorrindo&#10;&#10;Descrição gerada automaticamente">
            <a:extLst>
              <a:ext uri="{FF2B5EF4-FFF2-40B4-BE49-F238E27FC236}">
                <a16:creationId xmlns:a16="http://schemas.microsoft.com/office/drawing/2014/main" id="{35517C1F-2A83-4B0A-ADD8-E38DD9AB229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9196">
            <a:off x="5091202" y="424027"/>
            <a:ext cx="3533597" cy="410153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16C7D7B6-BD89-417C-B6D8-6095EC10044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2158">
            <a:off x="705159" y="652807"/>
            <a:ext cx="3397457" cy="388268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6DE0F75-0747-413F-8B58-23F5956E1956}"/>
              </a:ext>
            </a:extLst>
          </p:cNvPr>
          <p:cNvSpPr txBox="1"/>
          <p:nvPr/>
        </p:nvSpPr>
        <p:spPr>
          <a:xfrm rot="21346794">
            <a:off x="1334217" y="4678512"/>
            <a:ext cx="2052165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Jorge Humberto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980A7102-AAAA-42E2-9F2F-E7497A96493D}"/>
              </a:ext>
            </a:extLst>
          </p:cNvPr>
          <p:cNvSpPr txBox="1"/>
          <p:nvPr/>
        </p:nvSpPr>
        <p:spPr>
          <a:xfrm rot="21324676">
            <a:off x="6150557" y="4664994"/>
            <a:ext cx="1888659" cy="4154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2964197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14:prism dir="d" isContent="1"/>
      </p:transition>
    </mc:Choice>
    <mc:Fallback>
      <p:transition spd="slow" advTm="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onda, andando de, homem, surfando&#10;&#10;Descrição gerada automaticamente">
            <a:extLst>
              <a:ext uri="{FF2B5EF4-FFF2-40B4-BE49-F238E27FC236}">
                <a16:creationId xmlns:a16="http://schemas.microsoft.com/office/drawing/2014/main" id="{4FEA7F1A-B2DA-432E-86D5-BC0E745CB84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99" b="19761"/>
          <a:stretch/>
        </p:blipFill>
        <p:spPr>
          <a:xfrm>
            <a:off x="15" y="961"/>
            <a:ext cx="9143985" cy="5142539"/>
          </a:xfrm>
          <a:prstGeom prst="rect">
            <a:avLst/>
          </a:prstGeom>
        </p:spPr>
      </p:pic>
      <p:pic>
        <p:nvPicPr>
          <p:cNvPr id="4" name="Imagem 3" descr="Uma imagem contendo tecido&#10;&#10;Descrição gerada automaticamente">
            <a:extLst>
              <a:ext uri="{FF2B5EF4-FFF2-40B4-BE49-F238E27FC236}">
                <a16:creationId xmlns:a16="http://schemas.microsoft.com/office/drawing/2014/main" id="{DD8280F2-25A4-4002-9162-B64371922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1714" cy="514253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EECE6A5-1EB0-40FB-9077-F13B2DEAD212}"/>
              </a:ext>
            </a:extLst>
          </p:cNvPr>
          <p:cNvSpPr txBox="1"/>
          <p:nvPr/>
        </p:nvSpPr>
        <p:spPr>
          <a:xfrm rot="21425080">
            <a:off x="1343051" y="1070858"/>
            <a:ext cx="6455614" cy="30008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Jorge Humberto</a:t>
            </a:r>
          </a:p>
          <a:p>
            <a:pPr algn="ctr"/>
            <a:r>
              <a:rPr lang="pt-BR" sz="2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John Mayer-</a:t>
            </a:r>
            <a:r>
              <a:rPr lang="pt-BR" sz="21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Xo</a:t>
            </a:r>
            <a:r>
              <a:rPr lang="pt-BR" sz="2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(Instrumental)</a:t>
            </a:r>
          </a:p>
          <a:p>
            <a:pPr algn="ctr"/>
            <a:r>
              <a:rPr lang="pt-BR" sz="21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http://www.youtube.com/c/CleoniceMenegattGoelzer</a:t>
            </a:r>
          </a:p>
          <a:p>
            <a:pPr algn="ctr"/>
            <a:r>
              <a:rPr lang="pt-BR" sz="2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1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46649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14:window dir="vert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199</TotalTime>
  <Words>209</Words>
  <Application>Microsoft Office PowerPoint</Application>
  <PresentationFormat>Apresentação na tela (16:9)</PresentationFormat>
  <Paragraphs>31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20</cp:revision>
  <dcterms:created xsi:type="dcterms:W3CDTF">2020-11-04T16:43:52Z</dcterms:created>
  <dcterms:modified xsi:type="dcterms:W3CDTF">2020-11-05T16:09:08Z</dcterms:modified>
</cp:coreProperties>
</file>