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6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047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7363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485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51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414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9060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397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6182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797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5204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2278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676DB-9750-408E-A511-22A9A38290C9}" type="datetimeFigureOut">
              <a:rPr lang="pt-BR" smtClean="0"/>
              <a:t>03/11/2023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ECD89-0559-453C-9024-F49B94642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183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03923D6-4695-40E5-358E-1069F02E25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75" y="99392"/>
            <a:ext cx="8458200" cy="48502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60BFBBB-FF31-D70A-1C9A-880C83886205}"/>
              </a:ext>
            </a:extLst>
          </p:cNvPr>
          <p:cNvSpPr/>
          <p:nvPr/>
        </p:nvSpPr>
        <p:spPr>
          <a:xfrm>
            <a:off x="1435961" y="2109041"/>
            <a:ext cx="2932534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Sempre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572AAC4-4C8C-B5C2-4464-4BC3F0360D91}"/>
              </a:ext>
            </a:extLst>
          </p:cNvPr>
          <p:cNvSpPr/>
          <p:nvPr/>
        </p:nvSpPr>
        <p:spPr>
          <a:xfrm>
            <a:off x="1436361" y="3179659"/>
            <a:ext cx="2520562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CM 15-William Fitzsimmons - 17 forever (Sétimo guardião)-[AudioTrimmer.com] (1)">
            <a:hlinkClick r:id="" action="ppaction://media"/>
            <a:extLst>
              <a:ext uri="{FF2B5EF4-FFF2-40B4-BE49-F238E27FC236}">
                <a16:creationId xmlns:a16="http://schemas.microsoft.com/office/drawing/2014/main" id="{6524A693-21E9-C5E6-53AC-22B2EDC636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34887" y="245053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9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3B2805A-3627-FD06-DAD5-0F60BFF72B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91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AB085-0ECC-0FEB-5977-90385719F6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76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eveal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AF7965E-1B35-1FFA-8D31-E543FB4954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10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6C7085B-8B88-930F-B5DB-88FBC2ACDB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4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blinds dir="vert"/>
      </p:transition>
    </mc:Choice>
    <mc:Fallback xmlns="">
      <p:transition spd="slow" advTm="2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EA60BD6-68FD-4625-E598-E8AAFA3867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34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8D9A737-F771-A0FC-A21A-CF29C2D250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6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isContent="1" isInverted="1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690E191-6BE7-A40A-B048-A5ACF376E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1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pull dir="ru"/>
      </p:transition>
    </mc:Choice>
    <mc:Fallback xmlns="">
      <p:transition spd="slow" advTm="2000">
        <p:pull dir="r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7AB9245-1272-4CAE-3A82-A3EB1A65C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r"/>
      </p:transition>
    </mc:Choice>
    <mc:Fallback xmlns="">
      <p:transition spd="slow" advTm="2000">
        <p:push dir="r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A5BA1C1-81A2-7CC7-B367-3CD56DE8FC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46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6C44EF-FF83-38E0-CC22-8E6E675ABA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87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isContent="1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D1AD556-9ECC-A620-1942-1BF9B32E7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34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erris dir="l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A9D9690-57E7-03F4-C071-4D3D0E9443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51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F42D67A-0118-8996-5938-685637E3D8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9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392C3AD-B604-0076-7098-F8F68EFACA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77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AACCC7D-E570-1757-08C0-8D50F568CD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62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eveal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0F3704E-6EAC-DED4-6FC2-065CB34B4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50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an dir="u"/>
      </p:transition>
    </mc:Choice>
    <mc:Fallback xmlns=""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2492285-A4B1-75E0-A174-6626C889D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3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D3E784B-CB2B-D2A4-6BA8-CB6D20EC1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629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racture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71320B3-04A0-03A9-2910-C1A321734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495BB7C-1FC9-8456-FCCB-FA86801634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619241" cy="276152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C8FF7FD-5171-8EFD-33FE-675E3A0CFD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74" y="737980"/>
            <a:ext cx="1977443" cy="183377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CB3B24FE-1D06-5C4F-CED8-D822B163EC90}"/>
              </a:ext>
            </a:extLst>
          </p:cNvPr>
          <p:cNvSpPr txBox="1"/>
          <p:nvPr/>
        </p:nvSpPr>
        <p:spPr>
          <a:xfrm>
            <a:off x="3615776" y="880241"/>
            <a:ext cx="452720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William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Fitzsimmons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Forever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Acesse aqui o meu 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7"/>
              </a:rPr>
              <a:t>Clique aqui</a:t>
            </a:r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195015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drape"/>
      </p:transition>
    </mc:Choice>
    <mc:Fallback xmlns=""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 Sempre-Cléo Menegatt</Template>
  <TotalTime>1</TotalTime>
  <Words>49</Words>
  <Application>Microsoft Office PowerPoint</Application>
  <PresentationFormat>Apresentação na tela (16:9)</PresentationFormat>
  <Paragraphs>12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2023-11-03T14:33:50Z</dcterms:created>
  <dcterms:modified xsi:type="dcterms:W3CDTF">2023-11-03T14:34:50Z</dcterms:modified>
</cp:coreProperties>
</file>