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3" r:id="rId11"/>
    <p:sldId id="270" r:id="rId12"/>
    <p:sldId id="264" r:id="rId13"/>
    <p:sldId id="271" r:id="rId14"/>
    <p:sldId id="265" r:id="rId15"/>
    <p:sldId id="259" r:id="rId16"/>
    <p:sldId id="258" r:id="rId17"/>
    <p:sldId id="272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2782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25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567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95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729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1227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871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46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65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574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684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F864B-8DAB-405A-B269-88231BFCE6DE}" type="datetimeFigureOut">
              <a:rPr lang="pt-BR" smtClean="0"/>
              <a:t>28/02/2021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86EE0-CBE1-413F-A047-BE0E9AF92B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24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5772BEB-96F7-42E0-9D96-60B17400CB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eryerdekarvarNiluferPA900Enstrümantel-[AudioTrimmer.com]">
            <a:hlinkClick r:id="" action="ppaction://media"/>
            <a:extLst>
              <a:ext uri="{FF2B5EF4-FFF2-40B4-BE49-F238E27FC236}">
                <a16:creationId xmlns:a16="http://schemas.microsoft.com/office/drawing/2014/main" id="{ABA87E1B-3C31-4156-A8D9-0E14E045DC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8504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2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4F073B4-56A9-42DF-8BF4-C01180216A7A}"/>
              </a:ext>
            </a:extLst>
          </p:cNvPr>
          <p:cNvSpPr/>
          <p:nvPr/>
        </p:nvSpPr>
        <p:spPr>
          <a:xfrm>
            <a:off x="1786205" y="974035"/>
            <a:ext cx="5571590" cy="12741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You</a:t>
            </a:r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Are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My</a:t>
            </a:r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Dream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17CBECD-DE2A-46EE-BFFE-C679293B20E7}"/>
              </a:ext>
            </a:extLst>
          </p:cNvPr>
          <p:cNvSpPr/>
          <p:nvPr/>
        </p:nvSpPr>
        <p:spPr>
          <a:xfrm>
            <a:off x="2589407" y="2502681"/>
            <a:ext cx="4768388" cy="7851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Vera Helena Pessoa</a:t>
            </a:r>
          </a:p>
        </p:txBody>
      </p:sp>
    </p:spTree>
    <p:extLst>
      <p:ext uri="{BB962C8B-B14F-4D97-AF65-F5344CB8AC3E}">
        <p14:creationId xmlns:p14="http://schemas.microsoft.com/office/powerpoint/2010/main" val="4223411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B4DF837-FD50-48DC-AF4B-E39E1E2B2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4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ut/>
      </p:transition>
    </mc:Choice>
    <mc:Fallback>
      <p:transition spd="slow" advTm="2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2FBED6-53D5-4EA6-A4E4-2319F49473EE}"/>
              </a:ext>
            </a:extLst>
          </p:cNvPr>
          <p:cNvSpPr txBox="1"/>
          <p:nvPr/>
        </p:nvSpPr>
        <p:spPr>
          <a:xfrm>
            <a:off x="1973742" y="1262269"/>
            <a:ext cx="470032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cs typeface="Arabic Typesetting" panose="020B0604020202020204" pitchFamily="66" charset="-78"/>
              </a:rPr>
              <a:t>The mystery of the dream, where is it?</a:t>
            </a:r>
          </a:p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cs typeface="Arabic Typesetting" panose="020B0604020202020204" pitchFamily="66" charset="-78"/>
              </a:rPr>
              <a:t>Where is it that does not appear?</a:t>
            </a:r>
          </a:p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cs typeface="Arabic Typesetting" panose="020B0604020202020204" pitchFamily="66" charset="-78"/>
              </a:rPr>
              <a:t>At least to show me what life is</a:t>
            </a:r>
          </a:p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cs typeface="Arabic Typesetting" panose="020B0604020202020204" pitchFamily="66" charset="-78"/>
              </a:rPr>
              <a:t>And when sleeping am I alive?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  <a:cs typeface="Arabic Typesetting" panose="020B0604020202020204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898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isContent="1"/>
      </p:transition>
    </mc:Choice>
    <mc:Fallback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79BE8A9-1210-4F08-A199-B20B30422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52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r"/>
      </p:transition>
    </mc:Choice>
    <mc:Fallback>
      <p:transition spd="slow" advTm="2000">
        <p:push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6DBB83-020A-490A-8772-E4C1A0D0AC5C}"/>
              </a:ext>
            </a:extLst>
          </p:cNvPr>
          <p:cNvSpPr txBox="1"/>
          <p:nvPr/>
        </p:nvSpPr>
        <p:spPr>
          <a:xfrm>
            <a:off x="999547" y="1342253"/>
            <a:ext cx="714490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What do my violets know about that?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What response does my piano have, my books and works of art?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What about me, that nothing I am beyond them, what can I say?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To state that it is another part of me that is about to unveil?</a:t>
            </a:r>
          </a:p>
          <a:p>
            <a:pPr algn="ctr"/>
            <a:endParaRPr 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31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prism dir="u" isContent="1"/>
      </p:transition>
    </mc:Choice>
    <mc:Fallback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53477A-1320-4F0D-A15A-49F2DF39C9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4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45E229-9EDC-49C1-A7E9-2BD52849B504}"/>
              </a:ext>
            </a:extLst>
          </p:cNvPr>
          <p:cNvSpPr txBox="1"/>
          <p:nvPr/>
        </p:nvSpPr>
        <p:spPr>
          <a:xfrm>
            <a:off x="1341481" y="1321903"/>
            <a:ext cx="60901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Always when I am dreaming I think about this mystery.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Is my body displaced and goes to your encounter?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Does your spirit come to get mine?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Do angels unite us in tender and eternal mysteries?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88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randomBar dir="vert"/>
      </p:transition>
    </mc:Choice>
    <mc:Fallback>
      <p:transition spd="slow" advTm="14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EA195A3-2DCA-42A3-84DE-606D078589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55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235743-ABA7-4B93-9630-035BC1DEC168}"/>
              </a:ext>
            </a:extLst>
          </p:cNvPr>
          <p:cNvSpPr txBox="1"/>
          <p:nvPr/>
        </p:nvSpPr>
        <p:spPr>
          <a:xfrm>
            <a:off x="197874" y="1272209"/>
            <a:ext cx="8291051" cy="17697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Oh, today I dreamed about you once more.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 did not see you nor speak with you for too long.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When I found you, did I strongly encounter you in the deepest being?</a:t>
            </a:r>
          </a:p>
          <a:p>
            <a:pPr algn="ctr"/>
            <a:r>
              <a:rPr lang="en-US" sz="25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Is it so that when I dream I leave myself and I will be with you without being aware?</a:t>
            </a:r>
            <a:endParaRPr lang="pt-BR" sz="25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449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C5BB54F-E289-4A8A-9343-CE95636E0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18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warp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16B6FF-6D67-4270-BF6B-71CC4CD1F07B}"/>
              </a:ext>
            </a:extLst>
          </p:cNvPr>
          <p:cNvSpPr txBox="1"/>
          <p:nvPr/>
        </p:nvSpPr>
        <p:spPr>
          <a:xfrm>
            <a:off x="945455" y="1252330"/>
            <a:ext cx="70230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In this evening dream, your feet were beautiful blue feathers.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Your radiant face with your revealing eyes was sweetness.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Your strong body, your long and soft hands touched me tenderly.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Your mouth, your gravelly and melodious voice were grey.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364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92ADB1-AA5C-4AED-927B-009E3BFBE9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4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5680DA-DDA9-435B-A218-595153DE6870}"/>
              </a:ext>
            </a:extLst>
          </p:cNvPr>
          <p:cNvSpPr txBox="1"/>
          <p:nvPr/>
        </p:nvSpPr>
        <p:spPr>
          <a:xfrm>
            <a:off x="556192" y="1043609"/>
            <a:ext cx="76402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Oh, river of illusions that are like fresh water running through the stone.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But the hidden meaning of things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Just have meaning because things are mysterious.</a:t>
            </a: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Mysteries that give hidden meaning to my life. </a:t>
            </a:r>
          </a:p>
          <a:p>
            <a:pPr algn="ctr"/>
            <a:endParaRPr 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São Paulo – November 2011.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19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push dir="d"/>
      </p:transition>
    </mc:Choice>
    <mc:Fallback>
      <p:transition spd="slow" advTm="14000">
        <p:push dir="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9DA4C7-00EE-43C4-A279-4F271EBC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38D7A94-7271-4E25-9039-1FDD0E2CA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2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dir="u" isContent="1" isInverted="1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D4DD7233-5CAB-4266-84F9-7477D234C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7E3F91D-FE32-4C40-872E-A72B5AACC632}"/>
              </a:ext>
            </a:extLst>
          </p:cNvPr>
          <p:cNvSpPr txBox="1"/>
          <p:nvPr/>
        </p:nvSpPr>
        <p:spPr>
          <a:xfrm>
            <a:off x="397565" y="4558725"/>
            <a:ext cx="26148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Vera Helena Pessoa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20045BB-0251-4D32-A586-8511E3B0C48F}"/>
              </a:ext>
            </a:extLst>
          </p:cNvPr>
          <p:cNvSpPr txBox="1"/>
          <p:nvPr/>
        </p:nvSpPr>
        <p:spPr>
          <a:xfrm>
            <a:off x="6131619" y="4558725"/>
            <a:ext cx="1914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19479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edge/>
      </p:transition>
    </mc:Choice>
    <mc:Fallback>
      <p:transition spd="slow" advTm="3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23B66E8-3DBD-4018-93D8-D5020999E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54B553-5A94-480F-A36E-B8EA6F3B2ADD}"/>
              </a:ext>
            </a:extLst>
          </p:cNvPr>
          <p:cNvSpPr txBox="1"/>
          <p:nvPr/>
        </p:nvSpPr>
        <p:spPr>
          <a:xfrm>
            <a:off x="1700223" y="655983"/>
            <a:ext cx="49183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Texto: Vera Helena Pessoa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Música: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Her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Yerde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Kar Var - Instrumental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844413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344</Words>
  <Application>Microsoft Office PowerPoint</Application>
  <PresentationFormat>Apresentação na tela (16:9)</PresentationFormat>
  <Paragraphs>41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Cookie</vt:lpstr>
      <vt:lpstr>Edwardian Script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2021-02-10T03:07:50Z</dcterms:created>
  <dcterms:modified xsi:type="dcterms:W3CDTF">2021-03-01T01:56:28Z</dcterms:modified>
</cp:coreProperties>
</file>