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61" r:id="rId2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64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B17C9-1547-41FA-A59D-AD9647936C7F}" type="datetimeFigureOut">
              <a:rPr lang="pt-BR" smtClean="0"/>
              <a:t>13/01/2018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9471-57D2-42C6-808D-1309EAD08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08130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B17C9-1547-41FA-A59D-AD9647936C7F}" type="datetimeFigureOut">
              <a:rPr lang="pt-BR" smtClean="0"/>
              <a:t>13/01/2018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9471-57D2-42C6-808D-1309EAD08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39908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B17C9-1547-41FA-A59D-AD9647936C7F}" type="datetimeFigureOut">
              <a:rPr lang="pt-BR" smtClean="0"/>
              <a:t>13/01/2018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9471-57D2-42C6-808D-1309EAD08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3268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B17C9-1547-41FA-A59D-AD9647936C7F}" type="datetimeFigureOut">
              <a:rPr lang="pt-BR" smtClean="0"/>
              <a:t>13/01/2018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9471-57D2-42C6-808D-1309EAD08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07948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B17C9-1547-41FA-A59D-AD9647936C7F}" type="datetimeFigureOut">
              <a:rPr lang="pt-BR" smtClean="0"/>
              <a:t>13/01/2018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9471-57D2-42C6-808D-1309EAD08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1051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B17C9-1547-41FA-A59D-AD9647936C7F}" type="datetimeFigureOut">
              <a:rPr lang="pt-BR" smtClean="0"/>
              <a:t>13/01/2018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9471-57D2-42C6-808D-1309EAD08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4386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B17C9-1547-41FA-A59D-AD9647936C7F}" type="datetimeFigureOut">
              <a:rPr lang="pt-BR" smtClean="0"/>
              <a:t>13/01/2018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9471-57D2-42C6-808D-1309EAD08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4711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B17C9-1547-41FA-A59D-AD9647936C7F}" type="datetimeFigureOut">
              <a:rPr lang="pt-BR" smtClean="0"/>
              <a:t>13/01/2018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9471-57D2-42C6-808D-1309EAD08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23531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B17C9-1547-41FA-A59D-AD9647936C7F}" type="datetimeFigureOut">
              <a:rPr lang="pt-BR" smtClean="0"/>
              <a:t>13/01/2018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9471-57D2-42C6-808D-1309EAD08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5482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B17C9-1547-41FA-A59D-AD9647936C7F}" type="datetimeFigureOut">
              <a:rPr lang="pt-BR" smtClean="0"/>
              <a:t>13/01/2018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9471-57D2-42C6-808D-1309EAD08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8530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9B17C9-1547-41FA-A59D-AD9647936C7F}" type="datetimeFigureOut">
              <a:rPr lang="pt-BR" smtClean="0"/>
              <a:t>13/01/2018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389471-57D2-42C6-808D-1309EAD08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3237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9B17C9-1547-41FA-A59D-AD9647936C7F}" type="datetimeFigureOut">
              <a:rPr lang="pt-BR" smtClean="0"/>
              <a:t>13/01/2018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389471-57D2-42C6-808D-1309EAD0824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8338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Whitesnake - Is This Love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62000" y="27241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696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148324" y="778213"/>
            <a:ext cx="6777817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Pequenos gestos, belos sorrisos,</a:t>
            </a:r>
          </a:p>
          <a:p>
            <a:pPr algn="ctr"/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boas palavras, um olhar sincero aqui, </a:t>
            </a:r>
          </a:p>
          <a:p>
            <a:pPr algn="ctr"/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um abraço doce ali... Fazem a diferença!...</a:t>
            </a:r>
          </a:p>
          <a:p>
            <a:pPr algn="ctr"/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São os detalhes que nos cativam, </a:t>
            </a:r>
          </a:p>
          <a:p>
            <a:pPr algn="ctr"/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nos ganham, nos prendem, preenchem...</a:t>
            </a:r>
          </a:p>
          <a:p>
            <a:pPr algn="ctr"/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Ouso dizer que os detalhes nos trazem</a:t>
            </a:r>
          </a:p>
          <a:p>
            <a:pPr algn="ctr"/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as boas e melhores lembranças!</a:t>
            </a:r>
          </a:p>
          <a:p>
            <a:pPr algn="ctr"/>
            <a:endParaRPr lang="pt-BR" sz="2400" b="1" dirty="0" smtClean="0"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400" b="1" dirty="0" err="1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Leyde</a:t>
            </a:r>
            <a:r>
              <a:rPr lang="pt-BR" sz="24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Marcelino</a:t>
            </a:r>
            <a:endParaRPr lang="pt-BR" sz="2400" b="1" dirty="0"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59737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0">
        <p15:prstTrans prst="curtains"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149186" y="1070042"/>
            <a:ext cx="5020099" cy="133107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Isso é Amor...</a:t>
            </a:r>
            <a:endParaRPr lang="pt-BR" sz="54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252595" y="3063804"/>
            <a:ext cx="2638809" cy="7085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5400" b="1" cap="none" spc="50" dirty="0" err="1" smtClean="0">
                <a:ln w="0"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5400" b="1" cap="none" spc="50" dirty="0">
              <a:ln w="0">
                <a:solidFill>
                  <a:schemeClr val="accent6">
                    <a:lumMod val="75000"/>
                  </a:schemeClr>
                </a:solidFill>
              </a:ln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83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461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rippl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084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blinds dir="vert"/>
      </p:transition>
    </mc:Choice>
    <mc:Fallback xmlns=""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59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prism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45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reveal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2624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">
        <p15:prstTrans prst="peelOff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963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push dir="u"/>
      </p:transition>
    </mc:Choice>
    <mc:Fallback xmlns=""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226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prism isInverted="1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96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split orient="vert"/>
      </p:transition>
    </mc:Choice>
    <mc:Fallback xmlns="">
      <p:transition spd="slow" advTm="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033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prism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8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circle/>
      </p:transition>
    </mc:Choice>
    <mc:Fallback xmlns=""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8728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wipe/>
      </p:transition>
    </mc:Choice>
    <mc:Fallback xmlns="">
      <p:transition spd="slow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461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pull dir="lu"/>
      </p:transition>
    </mc:Choice>
    <mc:Fallback xmlns="">
      <p:transition spd="slow" advTm="2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17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prism dir="u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52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conveyor dir="l"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860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randomBar dir="vert"/>
      </p:transition>
    </mc:Choice>
    <mc:Fallback xmlns=""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574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reveal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23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ripple/>
      </p:transition>
    </mc:Choice>
    <mc:Fallback xmlns=""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96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wipe/>
      </p:transition>
    </mc:Choice>
    <mc:Fallback xmlns="">
      <p:transition spd="slow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744371" y="379379"/>
            <a:ext cx="5144357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</a:t>
            </a:r>
            <a:r>
              <a:rPr lang="pt-BR" sz="2000" b="1" dirty="0" err="1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Whitesnake-Is</a:t>
            </a:r>
            <a:r>
              <a:rPr lang="pt-BR" sz="20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000" b="1" dirty="0" err="1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This</a:t>
            </a:r>
            <a:r>
              <a:rPr lang="pt-BR" sz="20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Love</a:t>
            </a:r>
          </a:p>
          <a:p>
            <a:pPr algn="ctr"/>
            <a:endParaRPr lang="pt-BR" sz="2000" b="1" dirty="0"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www.pinterest.com/</a:t>
            </a:r>
            <a:r>
              <a:rPr lang="pt-BR" sz="20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cleomenegatt</a:t>
            </a:r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/vídeos</a:t>
            </a:r>
          </a:p>
          <a:p>
            <a:pPr algn="ctr"/>
            <a:r>
              <a:rPr lang="pt-BR" sz="20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</a:t>
            </a:r>
            <a:r>
              <a:rPr lang="pt-BR" sz="2000" b="1" dirty="0" err="1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Youtube</a:t>
            </a:r>
            <a:r>
              <a:rPr lang="pt-BR" sz="20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pt-BR" sz="20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👇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 </a:t>
            </a:r>
            <a:r>
              <a:rPr lang="pt-BR" sz="20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Goelzer</a:t>
            </a:r>
            <a:endParaRPr lang="pt-BR" sz="2000" b="1" dirty="0" smtClean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 smtClean="0"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</a:t>
            </a:r>
            <a:r>
              <a:rPr lang="pt-BR" sz="2000" b="1" dirty="0" err="1" smtClean="0">
                <a:solidFill>
                  <a:srgbClr val="99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Menegatt</a:t>
            </a:r>
            <a:endParaRPr lang="pt-BR" sz="2000" b="1" dirty="0" smtClean="0">
              <a:solidFill>
                <a:srgbClr val="99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  <a:endParaRPr lang="pt-BR" sz="2000" b="1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109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isInverted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Isso é Amor-Cléo Menegatt</Template>
  <TotalTime>1</TotalTime>
  <Words>90</Words>
  <Application>Microsoft Office PowerPoint</Application>
  <PresentationFormat>Apresentação na tela (16:9)</PresentationFormat>
  <Paragraphs>24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Comic Sans MS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2018-01-13T23:22:02Z</dcterms:created>
  <dcterms:modified xsi:type="dcterms:W3CDTF">2018-01-13T23:23:24Z</dcterms:modified>
</cp:coreProperties>
</file>