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5" r:id="rId5"/>
    <p:sldId id="266" r:id="rId6"/>
    <p:sldId id="269" r:id="rId7"/>
    <p:sldId id="264" r:id="rId8"/>
    <p:sldId id="261" r:id="rId9"/>
    <p:sldId id="270" r:id="rId10"/>
    <p:sldId id="262" r:id="rId11"/>
    <p:sldId id="268" r:id="rId12"/>
    <p:sldId id="271" r:id="rId13"/>
    <p:sldId id="267" r:id="rId14"/>
    <p:sldId id="260" r:id="rId15"/>
    <p:sldId id="263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818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541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600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60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9694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952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513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336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104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2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36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2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E487E-964E-4AF4-A6A8-8EC4D5E07E5B}" type="datetimeFigureOut">
              <a:rPr lang="pt-BR" smtClean="0"/>
              <a:t>10/01/2018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3FD2D-CFA9-4F62-8F71-9EDD15A90F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2224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Leo Rojas -  Little Silverst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90" y="1962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7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87556" y="125642"/>
            <a:ext cx="4124528" cy="12459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Calaste-me!</a:t>
            </a:r>
            <a:endParaRPr lang="pt-BR" sz="5400" b="1" cap="none" spc="50" dirty="0">
              <a:ln w="952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18154" y="2529191"/>
            <a:ext cx="2907692" cy="7186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Eliane </a:t>
            </a:r>
            <a:r>
              <a:rPr lang="pt-BR" sz="5400" b="1" cap="none" spc="50" dirty="0" err="1" smtClean="0">
                <a:ln w="9525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Triska</a:t>
            </a:r>
            <a:endParaRPr lang="pt-BR" sz="5400" b="1" cap="none" spc="50" dirty="0">
              <a:ln w="9525" cmpd="sng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606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18144" y="555813"/>
            <a:ext cx="368883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visões do meu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mundo são de idas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vales, pastorear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terras frias: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Matéria dos meus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choros e outras lidas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Então, ao fim me lanço?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Tu me atiras!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22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1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27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2350" y="680936"/>
            <a:ext cx="43396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mão armada,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ventos delinquentes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castigam-me com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pedras seculares,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os frios olhos soberbos,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inclementes, São teus!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Altivos negros dos Palmares!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60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19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4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0664" y="1128408"/>
            <a:ext cx="374172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Aonde eu limpo o pó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meu turbante,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limpo as escrituras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edifico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marcas dos teus pés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deixadas antes,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65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blinds dir="vert"/>
      </p:transition>
    </mc:Choice>
    <mc:Fallback>
      <p:transition spd="slow" advTm="1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5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53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9528" y="632297"/>
            <a:ext cx="497764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olhos, (abertura do infinito),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agora serão 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interrogantes: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calas em nós,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enquanto eu grito?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Canoas-RS, março de 2013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877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09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225685" y="17250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787957" y="172507"/>
            <a:ext cx="2143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Eliane </a:t>
            </a:r>
            <a:r>
              <a:rPr lang="pt-BR" sz="32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Triska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warp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95518" y="359924"/>
            <a:ext cx="3845925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Eliane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Triska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Música:Leo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Rojas-Little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Silvestar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2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switch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156</Words>
  <Application>Microsoft Office PowerPoint</Application>
  <PresentationFormat>Apresentação na tela (16:9)</PresentationFormat>
  <Paragraphs>47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Freestyle Script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2018-01-02T22:01:30Z</dcterms:created>
  <dcterms:modified xsi:type="dcterms:W3CDTF">2018-01-10T19:40:14Z</dcterms:modified>
</cp:coreProperties>
</file>