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57" r:id="rId5"/>
    <p:sldId id="265" r:id="rId6"/>
    <p:sldId id="259" r:id="rId7"/>
    <p:sldId id="264" r:id="rId8"/>
    <p:sldId id="260" r:id="rId9"/>
    <p:sldId id="266" r:id="rId10"/>
    <p:sldId id="261" r:id="rId11"/>
    <p:sldId id="268" r:id="rId12"/>
    <p:sldId id="258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715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59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1254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718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560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5840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38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738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62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610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318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7CF63-ABFC-4C2E-8683-931287F15EA3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63923-2DFA-4A24-BECF-E50669216A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7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M 4-GIOVANNI MARRADI - Tears of Gide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30094" y="284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8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22739" y="1648420"/>
            <a:ext cx="489852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Conseguir!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872432" y="2805214"/>
            <a:ext cx="339913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 err="1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400" b="1" cap="none" spc="0" dirty="0" err="1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400" b="1" cap="none" spc="0" dirty="0">
              <a:ln>
                <a:solidFill>
                  <a:srgbClr val="FF7C8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24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4" t="1070" r="584" b="107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0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d"/>
      </p:transition>
    </mc:Choice>
    <mc:Fallback>
      <p:transition spd="slow" advTm="4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93308" y="1540698"/>
            <a:ext cx="355738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nem sei mais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é a minha cidade.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dias parece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domingo.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299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" t="1070" r="775" b="107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8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38993" y="1786920"/>
            <a:ext cx="34660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são dias tristes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mudou de rumo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parado...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414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73031" y="1048256"/>
            <a:ext cx="299793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Grande expectativa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os pássaros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Estão tristes...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Falo com Deus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peço por todos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Todos...Todos!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590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10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randomBar dir="vert"/>
      </p:transition>
    </mc:Choice>
    <mc:Fallback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35383" y="1356032"/>
            <a:ext cx="3031599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mundo inteiro!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dar certo!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conseguir!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61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7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3429" y="4367719"/>
            <a:ext cx="1896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9047" y="436771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689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63118" y="1167319"/>
            <a:ext cx="507542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Tears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Gideon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522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107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2020-01-11T13:58:22Z</dcterms:created>
  <dcterms:modified xsi:type="dcterms:W3CDTF">2020-03-31T21:47:47Z</dcterms:modified>
</cp:coreProperties>
</file>