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4" r:id="rId5"/>
    <p:sldId id="260" r:id="rId6"/>
    <p:sldId id="267" r:id="rId7"/>
    <p:sldId id="261" r:id="rId8"/>
    <p:sldId id="269" r:id="rId9"/>
    <p:sldId id="268" r:id="rId10"/>
    <p:sldId id="266" r:id="rId11"/>
    <p:sldId id="263" r:id="rId12"/>
    <p:sldId id="265" r:id="rId13"/>
    <p:sldId id="258" r:id="rId14"/>
    <p:sldId id="262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40C8-A6FE-4517-A966-B65B7916BDDA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4D9E-5A58-4FBE-8B4F-8A74984E5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9526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40C8-A6FE-4517-A966-B65B7916BDDA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4D9E-5A58-4FBE-8B4F-8A74984E5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0552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40C8-A6FE-4517-A966-B65B7916BDDA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4D9E-5A58-4FBE-8B4F-8A74984E5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8509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40C8-A6FE-4517-A966-B65B7916BDDA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4D9E-5A58-4FBE-8B4F-8A74984E5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1423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40C8-A6FE-4517-A966-B65B7916BDDA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4D9E-5A58-4FBE-8B4F-8A74984E5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7260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40C8-A6FE-4517-A966-B65B7916BDDA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4D9E-5A58-4FBE-8B4F-8A74984E5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8553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40C8-A6FE-4517-A966-B65B7916BDDA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4D9E-5A58-4FBE-8B4F-8A74984E5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8663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40C8-A6FE-4517-A966-B65B7916BDDA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4D9E-5A58-4FBE-8B4F-8A74984E5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8867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40C8-A6FE-4517-A966-B65B7916BDDA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4D9E-5A58-4FBE-8B4F-8A74984E5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961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40C8-A6FE-4517-A966-B65B7916BDDA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4D9E-5A58-4FBE-8B4F-8A74984E5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7780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40C8-A6FE-4517-A966-B65B7916BDDA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4D9E-5A58-4FBE-8B4F-8A74984E5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3727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940C8-A6FE-4517-A966-B65B7916BDDA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F4D9E-5A58-4FBE-8B4F-8A74984E5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2093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porta, coberto, neve&#10;&#10;Descrição gerada automaticamente">
            <a:extLst>
              <a:ext uri="{FF2B5EF4-FFF2-40B4-BE49-F238E27FC236}">
                <a16:creationId xmlns:a16="http://schemas.microsoft.com/office/drawing/2014/main" id="{13DA60D7-7183-4691-B230-F4B832D049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5-Remember When Instrumental-[AudioTrimmer.com]">
            <a:hlinkClick r:id="" action="ppaction://media"/>
            <a:extLst>
              <a:ext uri="{FF2B5EF4-FFF2-40B4-BE49-F238E27FC236}">
                <a16:creationId xmlns:a16="http://schemas.microsoft.com/office/drawing/2014/main" id="{C22CDEA2-103C-496D-81E3-248C70A35C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67508" y="26789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9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D9E2006-1F66-4247-A5D8-7F1DBF903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com chapéu na cabeça&#10;&#10;Descrição gerada automaticamente">
            <a:extLst>
              <a:ext uri="{FF2B5EF4-FFF2-40B4-BE49-F238E27FC236}">
                <a16:creationId xmlns:a16="http://schemas.microsoft.com/office/drawing/2014/main" id="{C4BA5882-63C7-4853-BBFE-C7AA7F23A4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08" y="185737"/>
            <a:ext cx="7336464" cy="47720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85697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curtains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0C6382D3-F967-41E5-96AB-49DF459FF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2CDF3D2A-1EF5-4026-BB29-15CAC6C09994}"/>
              </a:ext>
            </a:extLst>
          </p:cNvPr>
          <p:cNvSpPr/>
          <p:nvPr/>
        </p:nvSpPr>
        <p:spPr>
          <a:xfrm>
            <a:off x="1910437" y="1075105"/>
            <a:ext cx="532312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Amizades Virtuais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094D8AE-9C37-492B-8C46-5931395CC16E}"/>
              </a:ext>
            </a:extLst>
          </p:cNvPr>
          <p:cNvSpPr/>
          <p:nvPr/>
        </p:nvSpPr>
        <p:spPr>
          <a:xfrm>
            <a:off x="2527865" y="2421584"/>
            <a:ext cx="408826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187181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push dir="u"/>
      </p:transition>
    </mc:Choice>
    <mc:Fallback xmlns=""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D9E2006-1F66-4247-A5D8-7F1DBF903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sentada em um barco na água&#10;&#10;Descrição gerada automaticamente">
            <a:extLst>
              <a:ext uri="{FF2B5EF4-FFF2-40B4-BE49-F238E27FC236}">
                <a16:creationId xmlns:a16="http://schemas.microsoft.com/office/drawing/2014/main" id="{9B169DFC-A7EA-4F53-9611-B7780ED5EC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153" y="552893"/>
            <a:ext cx="6804837" cy="389151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8122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ripple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0C6382D3-F967-41E5-96AB-49DF459FF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FD3F0C1-5BA4-4EDC-B502-5044EB512BF2}"/>
              </a:ext>
            </a:extLst>
          </p:cNvPr>
          <p:cNvSpPr txBox="1"/>
          <p:nvPr/>
        </p:nvSpPr>
        <p:spPr>
          <a:xfrm>
            <a:off x="1829903" y="1316334"/>
            <a:ext cx="5484194" cy="23391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Olá querida amiga! Como estás?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vai sendo teu amanhecer?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Gostava ver contigo o Sol nascer,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ouvindo o chilrear dos sabiás!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0731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000">
        <p:wipe dir="d"/>
      </p:transition>
    </mc:Choice>
    <mc:Fallback xmlns="">
      <p:transition spd="slow" advTm="11000">
        <p:wipe dir="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D9E2006-1F66-4247-A5D8-7F1DBF903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água, ao ar livre, homem, colorido&#10;&#10;Descrição gerada automaticamente">
            <a:extLst>
              <a:ext uri="{FF2B5EF4-FFF2-40B4-BE49-F238E27FC236}">
                <a16:creationId xmlns:a16="http://schemas.microsoft.com/office/drawing/2014/main" id="{28A7987C-94EF-46D3-B993-A2DC0338DB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829" y="669850"/>
            <a:ext cx="7155712" cy="405897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5804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fade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0C6382D3-F967-41E5-96AB-49DF459FF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905A601-E485-4E2F-89F4-FF7848654F5A}"/>
              </a:ext>
            </a:extLst>
          </p:cNvPr>
          <p:cNvSpPr txBox="1"/>
          <p:nvPr/>
        </p:nvSpPr>
        <p:spPr>
          <a:xfrm>
            <a:off x="1633759" y="1225899"/>
            <a:ext cx="587648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Consultei o tarot, os orixás,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nosso futuro conhecer.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Será que meu amor virás a ser,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32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p’ra</a:t>
            </a:r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sempre ao meu lado ficarás?</a:t>
            </a:r>
          </a:p>
        </p:txBody>
      </p:sp>
    </p:spTree>
    <p:extLst>
      <p:ext uri="{BB962C8B-B14F-4D97-AF65-F5344CB8AC3E}">
        <p14:creationId xmlns:p14="http://schemas.microsoft.com/office/powerpoint/2010/main" val="401520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000">
        <p:wipe dir="d"/>
      </p:transition>
    </mc:Choice>
    <mc:Fallback xmlns="">
      <p:transition spd="slow" advTm="11000">
        <p:wipe dir="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D9E2006-1F66-4247-A5D8-7F1DBF903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mulher, cama, jovem&#10;&#10;Descrição gerada automaticamente">
            <a:extLst>
              <a:ext uri="{FF2B5EF4-FFF2-40B4-BE49-F238E27FC236}">
                <a16:creationId xmlns:a16="http://schemas.microsoft.com/office/drawing/2014/main" id="{E23296A2-5AB4-4653-93C9-95171F6FD4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479" y="786809"/>
            <a:ext cx="6430945" cy="38037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3751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0C6382D3-F967-41E5-96AB-49DF459FF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80A7A7C-3B66-4544-9783-B37BC05F64DE}"/>
              </a:ext>
            </a:extLst>
          </p:cNvPr>
          <p:cNvSpPr txBox="1"/>
          <p:nvPr/>
        </p:nvSpPr>
        <p:spPr>
          <a:xfrm>
            <a:off x="1491922" y="1607736"/>
            <a:ext cx="63668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sei que mais fazer, o que pensar!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resta simplesmente perguntar: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Será que para ti, eu sou o tal?</a:t>
            </a:r>
          </a:p>
        </p:txBody>
      </p:sp>
    </p:spTree>
    <p:extLst>
      <p:ext uri="{BB962C8B-B14F-4D97-AF65-F5344CB8AC3E}">
        <p14:creationId xmlns:p14="http://schemas.microsoft.com/office/powerpoint/2010/main" val="397209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:wipe dir="d"/>
      </p:transition>
    </mc:Choice>
    <mc:Fallback xmlns="">
      <p:transition spd="slow" advTm="9000">
        <p:wipe dir="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D9E2006-1F66-4247-A5D8-7F1DBF903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mulher, banco, jovem&#10;&#10;Descrição gerada automaticamente">
            <a:extLst>
              <a:ext uri="{FF2B5EF4-FFF2-40B4-BE49-F238E27FC236}">
                <a16:creationId xmlns:a16="http://schemas.microsoft.com/office/drawing/2014/main" id="{1B1FCD4F-30C4-4823-9FD4-3C6E71BED6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57" y="683288"/>
            <a:ext cx="6772589" cy="39891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8731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prism isContent="1" isInverted="1"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0C6382D3-F967-41E5-96AB-49DF459FF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C931321-8843-4574-9A8F-C0815A1867C5}"/>
              </a:ext>
            </a:extLst>
          </p:cNvPr>
          <p:cNvSpPr txBox="1"/>
          <p:nvPr/>
        </p:nvSpPr>
        <p:spPr>
          <a:xfrm>
            <a:off x="1340474" y="1356528"/>
            <a:ext cx="646305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quero meu amor que as alegrias...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resumam em sonhos, fantasias...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sonho de amizade virtual!</a:t>
            </a:r>
          </a:p>
          <a:p>
            <a:pPr algn="ctr"/>
            <a:endParaRPr lang="pt-BR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Lagos, 16/01/2007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258822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000">
        <p:wipe dir="d"/>
      </p:transition>
    </mc:Choice>
    <mc:Fallback xmlns="">
      <p:transition spd="slow" advTm="11000">
        <p:wipe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D9E2006-1F66-4247-A5D8-7F1DBF903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flor, água, mulher, mesa&#10;&#10;Descrição gerada automaticamente">
            <a:extLst>
              <a:ext uri="{FF2B5EF4-FFF2-40B4-BE49-F238E27FC236}">
                <a16:creationId xmlns:a16="http://schemas.microsoft.com/office/drawing/2014/main" id="{34EA282C-6ED0-43E3-881F-178712FD6A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723013"/>
            <a:ext cx="6858000" cy="377455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49562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hecker/>
      </p:transition>
    </mc:Choice>
    <mc:Fallback>
      <p:transition spd="slow" advTm="3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vestuário, rosa, homem, bolo&#10;&#10;Descrição gerada automaticamente">
            <a:extLst>
              <a:ext uri="{FF2B5EF4-FFF2-40B4-BE49-F238E27FC236}">
                <a16:creationId xmlns:a16="http://schemas.microsoft.com/office/drawing/2014/main" id="{FFD7B74A-5B64-434F-8FD9-F2A140816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9BA30062-C71B-47E8-BE6B-B2D7DA5D9D2D}"/>
              </a:ext>
            </a:extLst>
          </p:cNvPr>
          <p:cNvSpPr txBox="1"/>
          <p:nvPr/>
        </p:nvSpPr>
        <p:spPr>
          <a:xfrm>
            <a:off x="1034980" y="4130858"/>
            <a:ext cx="25106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Mendes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E2BE6058-A8F0-4685-8E0D-667D34BE61A4}"/>
              </a:ext>
            </a:extLst>
          </p:cNvPr>
          <p:cNvSpPr txBox="1"/>
          <p:nvPr/>
        </p:nvSpPr>
        <p:spPr>
          <a:xfrm>
            <a:off x="5615303" y="4130858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713651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3000">
        <p15:prstTrans prst="drape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0C6382D3-F967-41E5-96AB-49DF459FF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901BD0-AFD3-4103-88B5-A88EFB6DBD5C}"/>
              </a:ext>
            </a:extLst>
          </p:cNvPr>
          <p:cNvSpPr txBox="1"/>
          <p:nvPr/>
        </p:nvSpPr>
        <p:spPr>
          <a:xfrm>
            <a:off x="1183482" y="831267"/>
            <a:ext cx="6567824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Alfredo dos Santos Mendes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Remember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When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Instrumental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80"/>
                </a:highligh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80"/>
                </a:highligh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80"/>
                </a:highligh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4457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push/>
      </p:transition>
    </mc:Choice>
    <mc:Fallback>
      <p:transition spd="slow" advTm="9000">
        <p:push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</TotalTime>
  <Words>173</Words>
  <Application>Microsoft Office PowerPoint</Application>
  <PresentationFormat>Apresentação na tela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11</cp:revision>
  <dcterms:created xsi:type="dcterms:W3CDTF">2020-07-24T01:35:31Z</dcterms:created>
  <dcterms:modified xsi:type="dcterms:W3CDTF">2020-08-02T00:55:34Z</dcterms:modified>
</cp:coreProperties>
</file>