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59" r:id="rId4"/>
    <p:sldId id="272" r:id="rId5"/>
    <p:sldId id="273" r:id="rId6"/>
    <p:sldId id="278" r:id="rId7"/>
    <p:sldId id="274" r:id="rId8"/>
    <p:sldId id="271" r:id="rId9"/>
    <p:sldId id="275" r:id="rId10"/>
    <p:sldId id="281" r:id="rId11"/>
    <p:sldId id="276" r:id="rId12"/>
    <p:sldId id="279" r:id="rId13"/>
    <p:sldId id="256" r:id="rId14"/>
    <p:sldId id="277" r:id="rId15"/>
    <p:sldId id="280" r:id="rId16"/>
    <p:sldId id="270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3243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158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2489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5658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049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990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598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716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2447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13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9395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B0C8F-070A-4282-9453-4699D362C719}" type="datetimeFigureOut">
              <a:rPr lang="pt-BR" smtClean="0"/>
              <a:t>18/11/2020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8D6EB-0E71-4E6F-96AE-CFB683195F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203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306BCA32-12E4-45B0-A723-4A63E5A612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mesa, água, pequeno&#10;&#10;Descrição gerada automaticamente">
            <a:extLst>
              <a:ext uri="{FF2B5EF4-FFF2-40B4-BE49-F238E27FC236}">
                <a16:creationId xmlns:a16="http://schemas.microsoft.com/office/drawing/2014/main" id="{F0E0E3C8-1FD3-416D-8ACC-8A3EF1B3AA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AUSER   Gabriel's Oboe">
            <a:hlinkClick r:id="" action="ppaction://media"/>
            <a:extLst>
              <a:ext uri="{FF2B5EF4-FFF2-40B4-BE49-F238E27FC236}">
                <a16:creationId xmlns:a16="http://schemas.microsoft.com/office/drawing/2014/main" id="{8A107BC4-4933-44E3-A0FC-C86F9BB1A7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57943" y="26012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75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17" name="Imagem 16" descr="Uma imagem contendo água, rocha, elefante, pássaro&#10;&#10;Descrição gerada automaticamente">
            <a:extLst>
              <a:ext uri="{FF2B5EF4-FFF2-40B4-BE49-F238E27FC236}">
                <a16:creationId xmlns:a16="http://schemas.microsoft.com/office/drawing/2014/main" id="{4F412608-D846-4748-9FDE-2828A1704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42856" cy="51425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9" name="Imagem 18" descr="Uma imagem contendo pessoa, homem, no interior, foto&#10;&#10;Descrição gerada automaticamente">
            <a:extLst>
              <a:ext uri="{FF2B5EF4-FFF2-40B4-BE49-F238E27FC236}">
                <a16:creationId xmlns:a16="http://schemas.microsoft.com/office/drawing/2014/main" id="{A9055AF5-F308-4A48-B695-6BE1E6AA8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092" y="0"/>
            <a:ext cx="330476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4D3A3986-D367-4875-88FD-0EBF073A5BFD}"/>
              </a:ext>
            </a:extLst>
          </p:cNvPr>
          <p:cNvSpPr txBox="1"/>
          <p:nvPr/>
        </p:nvSpPr>
        <p:spPr>
          <a:xfrm>
            <a:off x="1638935" y="592853"/>
            <a:ext cx="4198585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Pensamento: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Borboletas primaveris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sobrevoam, selvagens,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 alma poética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fazem cócegas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estômago faminto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liberdade.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Ilka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Bosse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Bailarina das Letras</a:t>
            </a:r>
          </a:p>
        </p:txBody>
      </p:sp>
    </p:spTree>
    <p:extLst>
      <p:ext uri="{BB962C8B-B14F-4D97-AF65-F5344CB8AC3E}">
        <p14:creationId xmlns:p14="http://schemas.microsoft.com/office/powerpoint/2010/main" val="1760976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ma imagem contendo edifício, lareira, andando, homem&#10;&#10;Descrição gerada automaticamente">
            <a:extLst>
              <a:ext uri="{FF2B5EF4-FFF2-40B4-BE49-F238E27FC236}">
                <a16:creationId xmlns:a16="http://schemas.microsoft.com/office/drawing/2014/main" id="{98FD6D66-9005-42B1-9105-AF39C0C85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17D079A9-5E52-4688-B264-9CDE634246AA}"/>
              </a:ext>
            </a:extLst>
          </p:cNvPr>
          <p:cNvSpPr/>
          <p:nvPr/>
        </p:nvSpPr>
        <p:spPr>
          <a:xfrm>
            <a:off x="2417750" y="1186755"/>
            <a:ext cx="3725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Nó do Pinho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50EFACC8-A438-49E1-BF2E-C470898ACA03}"/>
              </a:ext>
            </a:extLst>
          </p:cNvPr>
          <p:cNvSpPr/>
          <p:nvPr/>
        </p:nvSpPr>
        <p:spPr>
          <a:xfrm>
            <a:off x="1803422" y="2571750"/>
            <a:ext cx="4788297" cy="126616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Ilka </a:t>
            </a:r>
            <a:r>
              <a:rPr lang="pt-BR" sz="5400" b="1" cap="none" spc="0" dirty="0" err="1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Bosse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540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Bailarina das Letras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9E3B9885-367B-4471-B1CD-FC4C8E7A6EC0}"/>
              </a:ext>
            </a:extLst>
          </p:cNvPr>
          <p:cNvSpPr/>
          <p:nvPr/>
        </p:nvSpPr>
        <p:spPr>
          <a:xfrm>
            <a:off x="6312962" y="4560833"/>
            <a:ext cx="1502063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08.06.2018</a:t>
            </a:r>
          </a:p>
        </p:txBody>
      </p:sp>
    </p:spTree>
    <p:extLst>
      <p:ext uri="{BB962C8B-B14F-4D97-AF65-F5344CB8AC3E}">
        <p14:creationId xmlns:p14="http://schemas.microsoft.com/office/powerpoint/2010/main" val="3980024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wind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água, ao ar livre, homem, cachorro&#10;&#10;Descrição gerada automaticamente">
            <a:extLst>
              <a:ext uri="{FF2B5EF4-FFF2-40B4-BE49-F238E27FC236}">
                <a16:creationId xmlns:a16="http://schemas.microsoft.com/office/drawing/2014/main" id="{893D3689-7129-4D73-BA94-23EB0A0643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5" b="4955"/>
          <a:stretch/>
        </p:blipFill>
        <p:spPr>
          <a:xfrm>
            <a:off x="0" y="0"/>
            <a:ext cx="91428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2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ma imagem contendo edifício, lareira, andando, homem&#10;&#10;Descrição gerada automaticamente">
            <a:extLst>
              <a:ext uri="{FF2B5EF4-FFF2-40B4-BE49-F238E27FC236}">
                <a16:creationId xmlns:a16="http://schemas.microsoft.com/office/drawing/2014/main" id="{98FD6D66-9005-42B1-9105-AF39C0C85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060407-99BC-4348-B8D3-3AD992364635}"/>
              </a:ext>
            </a:extLst>
          </p:cNvPr>
          <p:cNvSpPr txBox="1"/>
          <p:nvPr/>
        </p:nvSpPr>
        <p:spPr>
          <a:xfrm>
            <a:off x="2227826" y="912567"/>
            <a:ext cx="373531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Curvo-me aos vazios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desvencilho-me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dos calafrios.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Enquanto, serena,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minhas manhãs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veneram o sol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invade casas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montanhas.</a:t>
            </a:r>
          </a:p>
        </p:txBody>
      </p:sp>
    </p:spTree>
    <p:extLst>
      <p:ext uri="{BB962C8B-B14F-4D97-AF65-F5344CB8AC3E}">
        <p14:creationId xmlns:p14="http://schemas.microsoft.com/office/powerpoint/2010/main" val="238179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atureza, grande, homem, água&#10;&#10;Descrição gerada automaticamente">
            <a:extLst>
              <a:ext uri="{FF2B5EF4-FFF2-40B4-BE49-F238E27FC236}">
                <a16:creationId xmlns:a16="http://schemas.microsoft.com/office/drawing/2014/main" id="{6B9916B3-3E92-4981-907C-C47E98F87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171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38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ma imagem contendo edifício, lareira, andando, homem&#10;&#10;Descrição gerada automaticamente">
            <a:extLst>
              <a:ext uri="{FF2B5EF4-FFF2-40B4-BE49-F238E27FC236}">
                <a16:creationId xmlns:a16="http://schemas.microsoft.com/office/drawing/2014/main" id="{98FD6D66-9005-42B1-9105-AF39C0C85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E39B9F-7BB3-49D5-937B-68BEC23883EE}"/>
              </a:ext>
            </a:extLst>
          </p:cNvPr>
          <p:cNvSpPr txBox="1"/>
          <p:nvPr/>
        </p:nvSpPr>
        <p:spPr>
          <a:xfrm>
            <a:off x="2323043" y="802035"/>
            <a:ext cx="345479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Lânguido caminha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preguiça do dia.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silêncio geme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pálido, aos sons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roucos do ladrar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danças primaveris,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rodopia nas pupilas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pipocando alegria.</a:t>
            </a:r>
          </a:p>
        </p:txBody>
      </p:sp>
    </p:spTree>
    <p:extLst>
      <p:ext uri="{BB962C8B-B14F-4D97-AF65-F5344CB8AC3E}">
        <p14:creationId xmlns:p14="http://schemas.microsoft.com/office/powerpoint/2010/main" val="17307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atureza, água, escuro, segurando&#10;&#10;Descrição gerada automaticamente">
            <a:extLst>
              <a:ext uri="{FF2B5EF4-FFF2-40B4-BE49-F238E27FC236}">
                <a16:creationId xmlns:a16="http://schemas.microsoft.com/office/drawing/2014/main" id="{16B5CC0F-B766-4F51-A4C2-0EC75FEFD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8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0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/>
      </p:transition>
    </mc:Choice>
    <mc:Fallback>
      <p:transition spd="slow" advTm="2000">
        <p:pu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ma imagem contendo edifício, lareira, andando, homem&#10;&#10;Descrição gerada automaticamente">
            <a:extLst>
              <a:ext uri="{FF2B5EF4-FFF2-40B4-BE49-F238E27FC236}">
                <a16:creationId xmlns:a16="http://schemas.microsoft.com/office/drawing/2014/main" id="{98FD6D66-9005-42B1-9105-AF39C0C85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6D4A23-F7B8-4AFC-8FC9-C2F282F3A8F6}"/>
              </a:ext>
            </a:extLst>
          </p:cNvPr>
          <p:cNvSpPr txBox="1"/>
          <p:nvPr/>
        </p:nvSpPr>
        <p:spPr>
          <a:xfrm>
            <a:off x="1755920" y="742295"/>
            <a:ext cx="439254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Ainda há brumas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aos poucos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soltam as mãos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tarde agonizante.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arrebol gesticula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tenso e cambaleante.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verão em estilhaços,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pestaneja, abre braços.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546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aceso, noite, escuro&#10;&#10;Descrição gerada automaticamente">
            <a:extLst>
              <a:ext uri="{FF2B5EF4-FFF2-40B4-BE49-F238E27FC236}">
                <a16:creationId xmlns:a16="http://schemas.microsoft.com/office/drawing/2014/main" id="{DDA7A963-405E-4B8E-90F8-59FDF7ACF2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285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97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ma imagem contendo edifício, lareira, andando, homem&#10;&#10;Descrição gerada automaticamente">
            <a:extLst>
              <a:ext uri="{FF2B5EF4-FFF2-40B4-BE49-F238E27FC236}">
                <a16:creationId xmlns:a16="http://schemas.microsoft.com/office/drawing/2014/main" id="{98FD6D66-9005-42B1-9105-AF39C0C85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A44A2E-8050-4F14-80CB-5E5E8FD0332D}"/>
              </a:ext>
            </a:extLst>
          </p:cNvPr>
          <p:cNvSpPr txBox="1"/>
          <p:nvPr/>
        </p:nvSpPr>
        <p:spPr>
          <a:xfrm>
            <a:off x="2110116" y="802035"/>
            <a:ext cx="366478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noite conspira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sagazes sombras,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acena com o cetro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da negritude, rumo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à madrugada fria,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opaca e inebriada.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Estrábico espiar,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despedida do dia.</a:t>
            </a:r>
          </a:p>
        </p:txBody>
      </p:sp>
    </p:spTree>
    <p:extLst>
      <p:ext uri="{BB962C8B-B14F-4D97-AF65-F5344CB8AC3E}">
        <p14:creationId xmlns:p14="http://schemas.microsoft.com/office/powerpoint/2010/main" val="86775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fogo, natureza, lareira, no interior&#10;&#10;Descrição gerada automaticamente">
            <a:extLst>
              <a:ext uri="{FF2B5EF4-FFF2-40B4-BE49-F238E27FC236}">
                <a16:creationId xmlns:a16="http://schemas.microsoft.com/office/drawing/2014/main" id="{C6F6A61B-2F29-4D57-8BFC-06BE02E4D1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1" b="9411"/>
          <a:stretch/>
        </p:blipFill>
        <p:spPr>
          <a:xfrm>
            <a:off x="0" y="0"/>
            <a:ext cx="91428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6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4928A667-A251-401B-A7C1-FB4C92821594}"/>
              </a:ext>
            </a:extLst>
          </p:cNvPr>
          <p:cNvSpPr txBox="1"/>
          <p:nvPr/>
        </p:nvSpPr>
        <p:spPr>
          <a:xfrm>
            <a:off x="1874129" y="442128"/>
            <a:ext cx="4304384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Bendize o nó do pinho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aquece lareiras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dos casarões...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...o sangue nas veias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o vinho, aos goles,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aquece os corações.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Agoniza mais um pouco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flama do fogo louco,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duro...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Nó do Pinho.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 </a:t>
            </a:r>
          </a:p>
        </p:txBody>
      </p:sp>
      <p:pic>
        <p:nvPicPr>
          <p:cNvPr id="8" name="Imagem 7" descr="Texto, Carta&#10;&#10;Descrição gerada automaticamente">
            <a:extLst>
              <a:ext uri="{FF2B5EF4-FFF2-40B4-BE49-F238E27FC236}">
                <a16:creationId xmlns:a16="http://schemas.microsoft.com/office/drawing/2014/main" id="{0CCE8271-B7F1-4F3F-AECC-3483C647D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009FBD66-74C5-4F15-A118-CB28B3A1B180}"/>
              </a:ext>
            </a:extLst>
          </p:cNvPr>
          <p:cNvSpPr/>
          <p:nvPr/>
        </p:nvSpPr>
        <p:spPr>
          <a:xfrm rot="479117">
            <a:off x="5487953" y="4140098"/>
            <a:ext cx="3563837" cy="7442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/>
              </a:rPr>
              <a:t>Ilka </a:t>
            </a:r>
            <a:r>
              <a:rPr lang="pt-BR" sz="5400" b="1" cap="none" spc="0" dirty="0" err="1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/>
              </a:rPr>
              <a:t>Bosse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ysClr val="windowText" lastClr="000000"/>
              </a:solidFill>
              <a:effectLst/>
            </a:endParaRPr>
          </a:p>
          <a:p>
            <a:pPr algn="ctr"/>
            <a:r>
              <a:rPr lang="pt-BR" sz="540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</a:rPr>
              <a:t>Bailarina das Letras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ysClr val="windowText" lastClr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807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fogo, tijolo, natureza, lareira&#10;&#10;Descrição gerada automaticamente">
            <a:extLst>
              <a:ext uri="{FF2B5EF4-FFF2-40B4-BE49-F238E27FC236}">
                <a16:creationId xmlns:a16="http://schemas.microsoft.com/office/drawing/2014/main" id="{B0D8B2D2-50BF-4369-AE7D-C34717D88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8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577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água, rocha, elefante, pássaro&#10;&#10;Descrição gerada automaticamente">
            <a:extLst>
              <a:ext uri="{FF2B5EF4-FFF2-40B4-BE49-F238E27FC236}">
                <a16:creationId xmlns:a16="http://schemas.microsoft.com/office/drawing/2014/main" id="{43EF7432-6EE6-4190-879B-01EFD8F29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27337" cy="51425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D9F3523-46E2-4D90-974B-84F988E27F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664" y="-962"/>
            <a:ext cx="4327336" cy="5143500"/>
          </a:xfrm>
          <a:prstGeom prst="rect">
            <a:avLst/>
          </a:prstGeom>
        </p:spPr>
      </p:pic>
      <p:pic>
        <p:nvPicPr>
          <p:cNvPr id="8" name="Imagem 7" descr="Rosto de mulher&#10;&#10;Descrição gerada automaticamente">
            <a:extLst>
              <a:ext uri="{FF2B5EF4-FFF2-40B4-BE49-F238E27FC236}">
                <a16:creationId xmlns:a16="http://schemas.microsoft.com/office/drawing/2014/main" id="{6E47D5DB-0823-4D0D-9019-E0E604ACE8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9" y="962"/>
            <a:ext cx="4466261" cy="5142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 descr="Mulher sorrindo posando para foto&#10;&#10;Descrição gerada automaticamente">
            <a:extLst>
              <a:ext uri="{FF2B5EF4-FFF2-40B4-BE49-F238E27FC236}">
                <a16:creationId xmlns:a16="http://schemas.microsoft.com/office/drawing/2014/main" id="{9ABB06B2-2A44-4ED3-A453-B8AE68DB84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26" y="90575"/>
            <a:ext cx="432733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52BACBE-B6CA-4DB9-B4EC-36B7D3080224}"/>
              </a:ext>
            </a:extLst>
          </p:cNvPr>
          <p:cNvSpPr txBox="1"/>
          <p:nvPr/>
        </p:nvSpPr>
        <p:spPr>
          <a:xfrm>
            <a:off x="1168042" y="4402926"/>
            <a:ext cx="1991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Ilka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Bosse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F31AEF2-144F-4332-8FB2-5695949246C6}"/>
              </a:ext>
            </a:extLst>
          </p:cNvPr>
          <p:cNvSpPr txBox="1"/>
          <p:nvPr/>
        </p:nvSpPr>
        <p:spPr>
          <a:xfrm>
            <a:off x="5637656" y="4435172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53174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Uma imagem contendo de madeira, edifício, madeira, árvore&#10;&#10;Descrição gerada automaticamente">
            <a:extLst>
              <a:ext uri="{FF2B5EF4-FFF2-40B4-BE49-F238E27FC236}">
                <a16:creationId xmlns:a16="http://schemas.microsoft.com/office/drawing/2014/main" id="{D9DC2AF6-1628-42E1-96E2-C5F831BDB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7" b="30463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Uma imagem contendo água, rocha, elefante, pássaro&#10;&#10;Descrição gerada automaticamente">
            <a:extLst>
              <a:ext uri="{FF2B5EF4-FFF2-40B4-BE49-F238E27FC236}">
                <a16:creationId xmlns:a16="http://schemas.microsoft.com/office/drawing/2014/main" id="{FEDB803B-18A4-46E0-9339-880944092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714" cy="514253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834756E-2E55-4486-9F22-63BA637966FD}"/>
              </a:ext>
            </a:extLst>
          </p:cNvPr>
          <p:cNvSpPr txBox="1"/>
          <p:nvPr/>
        </p:nvSpPr>
        <p:spPr>
          <a:xfrm>
            <a:off x="696509" y="863109"/>
            <a:ext cx="804419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Ilka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Bosse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(Bailarina das Letras)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Música:Hauser-Gabriel’s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Oboe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7087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doors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258</Words>
  <Application>Microsoft Office PowerPoint</Application>
  <PresentationFormat>Apresentação na tela (16:9)</PresentationFormat>
  <Paragraphs>74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 Goelzer</cp:lastModifiedBy>
  <cp:revision>17</cp:revision>
  <dcterms:created xsi:type="dcterms:W3CDTF">2020-11-17T22:20:27Z</dcterms:created>
  <dcterms:modified xsi:type="dcterms:W3CDTF">2020-11-19T00:01:53Z</dcterms:modified>
</cp:coreProperties>
</file>