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7" r:id="rId4"/>
    <p:sldId id="265" r:id="rId5"/>
    <p:sldId id="260" r:id="rId6"/>
    <p:sldId id="266" r:id="rId7"/>
    <p:sldId id="261" r:id="rId8"/>
    <p:sldId id="259" r:id="rId9"/>
    <p:sldId id="262" r:id="rId10"/>
    <p:sldId id="267" r:id="rId11"/>
    <p:sldId id="263" r:id="rId12"/>
    <p:sldId id="268" r:id="rId13"/>
    <p:sldId id="258" r:id="rId14"/>
    <p:sldId id="264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623F7-99C7-4796-A817-9D3E92814380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3F878-3ED5-47C9-97DE-4C374B3151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8193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623F7-99C7-4796-A817-9D3E92814380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3F878-3ED5-47C9-97DE-4C374B3151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2694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623F7-99C7-4796-A817-9D3E92814380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3F878-3ED5-47C9-97DE-4C374B3151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6570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623F7-99C7-4796-A817-9D3E92814380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3F878-3ED5-47C9-97DE-4C374B3151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6784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623F7-99C7-4796-A817-9D3E92814380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3F878-3ED5-47C9-97DE-4C374B3151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9188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623F7-99C7-4796-A817-9D3E92814380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3F878-3ED5-47C9-97DE-4C374B3151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6098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623F7-99C7-4796-A817-9D3E92814380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3F878-3ED5-47C9-97DE-4C374B3151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4196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623F7-99C7-4796-A817-9D3E92814380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3F878-3ED5-47C9-97DE-4C374B3151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3076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623F7-99C7-4796-A817-9D3E92814380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3F878-3ED5-47C9-97DE-4C374B3151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2231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623F7-99C7-4796-A817-9D3E92814380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3F878-3ED5-47C9-97DE-4C374B3151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0600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623F7-99C7-4796-A817-9D3E92814380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3F878-3ED5-47C9-97DE-4C374B3151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1582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623F7-99C7-4796-A817-9D3E92814380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43F878-3ED5-47C9-97DE-4C374B3151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3261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avalgada Eduardo Lag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1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41" y="336331"/>
            <a:ext cx="7756635" cy="4687614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341126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window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845600" y="1069225"/>
            <a:ext cx="362329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Cavalgada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402897" y="2782509"/>
            <a:ext cx="2508700" cy="52367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rgbClr val="7030A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14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14:prism dir="d" isContent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14" y="77821"/>
            <a:ext cx="7908587" cy="4873558"/>
          </a:xfrm>
          <a:prstGeom prst="rect">
            <a:avLst/>
          </a:prstGeom>
          <a:effectLst>
            <a:softEdge rad="1143000"/>
          </a:effectLst>
        </p:spPr>
      </p:pic>
    </p:spTree>
    <p:extLst>
      <p:ext uri="{BB962C8B-B14F-4D97-AF65-F5344CB8AC3E}">
        <p14:creationId xmlns:p14="http://schemas.microsoft.com/office/powerpoint/2010/main" val="172163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 dir="u"/>
      </p:transition>
    </mc:Choice>
    <mc:Fallback xmlns=""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68187" y="1439694"/>
            <a:ext cx="560762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em teus braços num cantar de ventos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entrelaçar meu corpo, ficar em ti,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mostrar todo meu amor, meus momentos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toda felicidade transpor até a ti...</a:t>
            </a:r>
          </a:p>
        </p:txBody>
      </p:sp>
    </p:spTree>
    <p:extLst>
      <p:ext uri="{BB962C8B-B14F-4D97-AF65-F5344CB8AC3E}">
        <p14:creationId xmlns:p14="http://schemas.microsoft.com/office/powerpoint/2010/main" val="102228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88" y="0"/>
            <a:ext cx="7704623" cy="51435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77987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an dir="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80448" y="1663809"/>
            <a:ext cx="618310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 seremos apenas tu e eu,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valsando por entre 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nuvens,num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céu azul de sol,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mexendo meu corpo nu invadindo o teu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brilhante céu muito além do arrebol...</a:t>
            </a:r>
          </a:p>
        </p:txBody>
      </p:sp>
    </p:spTree>
    <p:extLst>
      <p:ext uri="{BB962C8B-B14F-4D97-AF65-F5344CB8AC3E}">
        <p14:creationId xmlns:p14="http://schemas.microsoft.com/office/powerpoint/2010/main" val="149723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0"/>
            <a:ext cx="7714592" cy="5143500"/>
          </a:xfrm>
          <a:prstGeom prst="rect">
            <a:avLst/>
          </a:prstGeom>
          <a:effectLst>
            <a:softEdge rad="1003300"/>
          </a:effectLst>
        </p:spPr>
      </p:pic>
    </p:spTree>
    <p:extLst>
      <p:ext uri="{BB962C8B-B14F-4D97-AF65-F5344CB8AC3E}">
        <p14:creationId xmlns:p14="http://schemas.microsoft.com/office/powerpoint/2010/main" val="291535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22740" y="1663809"/>
            <a:ext cx="629851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olhos mergulhados nos teus.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Oh brisa fresca e gentil, deixa-me flutuar e gozar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deste doce momento de sonhos meus!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respirar, infinitamente viver, sonhar.</a:t>
            </a:r>
          </a:p>
        </p:txBody>
      </p:sp>
    </p:spTree>
    <p:extLst>
      <p:ext uri="{BB962C8B-B14F-4D97-AF65-F5344CB8AC3E}">
        <p14:creationId xmlns:p14="http://schemas.microsoft.com/office/powerpoint/2010/main" val="121210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751" y="262759"/>
            <a:ext cx="6978869" cy="4624551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328656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 dir="l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02277" y="1420238"/>
            <a:ext cx="593944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vento venha me abraçar,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levando meu corpo para junto do teu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num só ritmo se perder para depois cavalgar,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infinito do teu corpo que é todo meu...</a:t>
            </a:r>
          </a:p>
        </p:txBody>
      </p:sp>
    </p:spTree>
    <p:extLst>
      <p:ext uri="{BB962C8B-B14F-4D97-AF65-F5344CB8AC3E}">
        <p14:creationId xmlns:p14="http://schemas.microsoft.com/office/powerpoint/2010/main" val="384688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83" y="252248"/>
            <a:ext cx="7525407" cy="4624552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295852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77" y="1857982"/>
            <a:ext cx="3106771" cy="275292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6235430" y="-77821"/>
            <a:ext cx="15039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610770" y="4809629"/>
            <a:ext cx="9941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866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fractur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64583" y="865763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Cavalgada-Eduardo Lages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www.sergrasan.com.br/cleoslides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www.youtube.com/c/CleoniceMenegattGoelzer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542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fallOver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149</TotalTime>
  <Words>164</Words>
  <Application>Microsoft Office PowerPoint</Application>
  <PresentationFormat>Apresentação na tela (16:9)</PresentationFormat>
  <Paragraphs>29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2020-01-10T01:36:18Z</dcterms:created>
  <dcterms:modified xsi:type="dcterms:W3CDTF">2020-01-29T00:33:21Z</dcterms:modified>
</cp:coreProperties>
</file>