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7" r:id="rId14"/>
    <p:sldId id="25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0338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058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153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4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550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0247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651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2442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5056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0084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259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08917-830F-4474-B968-267E795C4C8B}" type="datetimeFigureOut">
              <a:rPr lang="pt-BR" smtClean="0"/>
              <a:t>03/10/2025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AAA4B-3144-4961-ADE3-BE80724D7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56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ichard Clayderman - Take My Breath">
            <a:hlinkClick r:id="" action="ppaction://media"/>
            <a:extLst>
              <a:ext uri="{FF2B5EF4-FFF2-40B4-BE49-F238E27FC236}">
                <a16:creationId xmlns:a16="http://schemas.microsoft.com/office/drawing/2014/main" id="{1DE2AE71-4EAB-6D04-624C-304550D8CF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16226" y="256926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2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442F67E-4516-D459-43F5-DCE828399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D039C42-417A-0B8A-5171-B1C576888A0F}"/>
              </a:ext>
            </a:extLst>
          </p:cNvPr>
          <p:cNvSpPr/>
          <p:nvPr/>
        </p:nvSpPr>
        <p:spPr>
          <a:xfrm>
            <a:off x="3586720" y="674655"/>
            <a:ext cx="5151090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Vozes da Primavera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091AAB2-96B1-A6D3-CFCB-4D1B8E636B92}"/>
              </a:ext>
            </a:extLst>
          </p:cNvPr>
          <p:cNvSpPr/>
          <p:nvPr/>
        </p:nvSpPr>
        <p:spPr>
          <a:xfrm>
            <a:off x="1987467" y="2434223"/>
            <a:ext cx="4612481" cy="1454244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Marilza Pereira </a:t>
            </a:r>
            <a:r>
              <a:rPr lang="pt-BR" sz="4500" b="1" dirty="0" err="1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Calsavara</a:t>
            </a:r>
            <a:endParaRPr lang="pt-BR" sz="45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45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MDLUZ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ABBE043-7233-18EA-348A-1E421DADA77C}"/>
              </a:ext>
            </a:extLst>
          </p:cNvPr>
          <p:cNvSpPr/>
          <p:nvPr/>
        </p:nvSpPr>
        <p:spPr>
          <a:xfrm>
            <a:off x="5238547" y="4563122"/>
            <a:ext cx="3499664" cy="34624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Poema Minimalista</a:t>
            </a:r>
          </a:p>
        </p:txBody>
      </p:sp>
    </p:spTree>
    <p:extLst>
      <p:ext uri="{BB962C8B-B14F-4D97-AF65-F5344CB8AC3E}">
        <p14:creationId xmlns:p14="http://schemas.microsoft.com/office/powerpoint/2010/main" val="142053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BC30731-84BC-882A-41A7-6B11C941C6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5" b="929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1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442F67E-4516-D459-43F5-DCE828399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B349258-84D0-77AD-DAE9-1631A6461A2A}"/>
              </a:ext>
            </a:extLst>
          </p:cNvPr>
          <p:cNvSpPr txBox="1"/>
          <p:nvPr/>
        </p:nvSpPr>
        <p:spPr>
          <a:xfrm>
            <a:off x="2298861" y="248478"/>
            <a:ext cx="668163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Vozes da primavera formam um coral,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Não só de sons, mas de mil flores,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 todas as cores e diferentes matizes,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 perfumes exóticos, delicados e suaves,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ecoam durante todo o equinócio,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classifica a estação como a maestrina,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Das fragrâncias, dos amores que nascem da poesia,</a:t>
            </a:r>
          </a:p>
          <a:p>
            <a:pPr algn="ctr"/>
            <a:r>
              <a:rPr lang="pt-BR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Do encanto e da magia de tão belas vozes...</a:t>
            </a:r>
          </a:p>
        </p:txBody>
      </p:sp>
    </p:spTree>
    <p:extLst>
      <p:ext uri="{BB962C8B-B14F-4D97-AF65-F5344CB8AC3E}">
        <p14:creationId xmlns:p14="http://schemas.microsoft.com/office/powerpoint/2010/main" val="206581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093F085-72EE-2C96-29C0-0418A2CB9C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9" b="1548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20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5E1968D-78F5-9E27-2FF6-2491A412EC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3" b="12793"/>
          <a:stretch/>
        </p:blipFill>
        <p:spPr>
          <a:xfrm>
            <a:off x="-73856" y="0"/>
            <a:ext cx="921785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063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honeycomb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BE03907-C6E1-030F-77EF-FDB28331EF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3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EA0EDAA-345F-7E66-51EB-0A403F2E27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3" t="15614" r="6803" b="15614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3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07434CE-FFB8-0F31-7CF0-BD0283D13D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3" b="127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9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newsflash/>
      </p:transition>
    </mc:Choice>
    <mc:Fallback>
      <p:transition spd="slow" advTm="2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7F5E234-2972-D0C8-66B9-C2A6032E20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47" b="12647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620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EB2A544-CAC8-2AC3-786A-8CFE11D07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4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 dir="r"/>
      </p:transition>
    </mc:Choice>
    <mc:Fallback>
      <p:transition spd="slow" advTm="2000">
        <p:wipe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8F2D3B-FBFB-F2AD-57A8-82D713DD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E52F488-C5E9-EB14-3083-13AB04BD13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5" b="9295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915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83E4775-87B5-6247-227E-BFAEBB6CD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DB84B8B4-E86E-6C03-6AF6-7D0CAEDF1B8F}"/>
              </a:ext>
            </a:extLst>
          </p:cNvPr>
          <p:cNvSpPr txBox="1"/>
          <p:nvPr/>
        </p:nvSpPr>
        <p:spPr>
          <a:xfrm>
            <a:off x="954157" y="1"/>
            <a:ext cx="287129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Marilza Pereira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Calsavara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7F3A1507-2D88-BAE8-530D-DFF3B65710CB}"/>
              </a:ext>
            </a:extLst>
          </p:cNvPr>
          <p:cNvSpPr txBox="1"/>
          <p:nvPr/>
        </p:nvSpPr>
        <p:spPr>
          <a:xfrm>
            <a:off x="6102627" y="46168"/>
            <a:ext cx="16850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1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442F67E-4516-D459-43F5-DCE828399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1566B9-9A8A-C975-67E1-47B9E4B68D44}"/>
              </a:ext>
            </a:extLst>
          </p:cNvPr>
          <p:cNvSpPr txBox="1"/>
          <p:nvPr/>
        </p:nvSpPr>
        <p:spPr>
          <a:xfrm>
            <a:off x="2156411" y="496956"/>
            <a:ext cx="631935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Marilza Pereira </a:t>
            </a:r>
            <a:r>
              <a:rPr lang="pt-BR" sz="3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Calsavara</a:t>
            </a:r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(MDLUZ)</a:t>
            </a: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Richard </a:t>
            </a:r>
            <a:r>
              <a:rPr lang="pt-BR" sz="3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Clayderman</a:t>
            </a:r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-Take </a:t>
            </a:r>
            <a:r>
              <a:rPr lang="pt-BR" sz="3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My</a:t>
            </a:r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Breath</a:t>
            </a:r>
            <a:endParaRPr lang="pt-BR" sz="3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3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Goelzer</a:t>
            </a:r>
            <a:endParaRPr lang="pt-BR" sz="3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07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fade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74</TotalTime>
  <Words>135</Words>
  <Application>Microsoft Office PowerPoint</Application>
  <PresentationFormat>Apresentação na tela (16:9)</PresentationFormat>
  <Paragraphs>22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2025-05-13T23:26:19Z</dcterms:created>
  <dcterms:modified xsi:type="dcterms:W3CDTF">2025-10-03T18:48:09Z</dcterms:modified>
</cp:coreProperties>
</file>