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9" r:id="rId5"/>
    <p:sldId id="260" r:id="rId6"/>
    <p:sldId id="264" r:id="rId7"/>
    <p:sldId id="261" r:id="rId8"/>
    <p:sldId id="267" r:id="rId9"/>
    <p:sldId id="262" r:id="rId10"/>
    <p:sldId id="265" r:id="rId11"/>
    <p:sldId id="263" r:id="rId12"/>
    <p:sldId id="269" r:id="rId13"/>
    <p:sldId id="258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118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818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10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81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8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703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444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7443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222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24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522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B87BE-EAA9-41CD-A9A0-8EE69D6DC73E}" type="datetimeFigureOut">
              <a:rPr lang="pt-BR" smtClean="0"/>
              <a:t>15/11/2019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2A3E0-6DBD-45B7-9E3D-F1B1CE06CD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595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is Goya   Tornero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56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78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curtains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96531" y="1595336"/>
            <a:ext cx="3350938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Carícias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28551" y="2884651"/>
            <a:ext cx="3418918" cy="543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9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0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9971" y="1663809"/>
            <a:ext cx="498405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Raia o sol lá fora na aurora da manhã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Luz dentro de mim com o teu beijo.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claridade fulgente de meu espírito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sagacidade do pássaro que encanta. 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circle/>
      </p:transition>
    </mc:Choice>
    <mc:Fallback xmlns="">
      <p:transition spd="slow" advTm="1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9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u"/>
      </p:transition>
    </mc:Choice>
    <mc:Fallback xmlns=""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40885" y="1663809"/>
            <a:ext cx="48622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Vejo-te despertar com um sorriso nos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Lábios e dou-te os bons-dias com a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Aurora na voz; e minhas mãos no teu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Cabelo passeiam-se sem se cansarem.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1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71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4054" y="1867711"/>
            <a:ext cx="48958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Refulge o amor cá dentro no peito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assimilamos os gestos dum e doutro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duas crianças imitando a vida.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32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5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6728" y="1624520"/>
            <a:ext cx="5030544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Aquece o coração a cada novo toque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Abre-se o silêncio para a palavra amor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nos amamos ao som de nossas vozes.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09/09/10</a:t>
            </a:r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82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4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lu"/>
      </p:transition>
    </mc:Choice>
    <mc:Fallback xmlns=""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186775" y="462028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57352" y="469845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4286" y="1225686"/>
            <a:ext cx="507542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Francis Goya-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Tornero</a:t>
            </a:r>
            <a:endParaRPr lang="pt-BR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87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147</Words>
  <Application>Microsoft Office PowerPoint</Application>
  <PresentationFormat>Apresentação na tela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2019-11-02T19:30:31Z</dcterms:created>
  <dcterms:modified xsi:type="dcterms:W3CDTF">2019-11-16T02:06:03Z</dcterms:modified>
</cp:coreProperties>
</file>