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0" r:id="rId5"/>
    <p:sldId id="265" r:id="rId6"/>
    <p:sldId id="261" r:id="rId7"/>
    <p:sldId id="266" r:id="rId8"/>
    <p:sldId id="262" r:id="rId9"/>
    <p:sldId id="259" r:id="rId10"/>
    <p:sldId id="263" r:id="rId11"/>
    <p:sldId id="267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945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0621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8258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6696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5077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7189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5997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455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2806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2522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2971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3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E6355-D7C9-4278-ADC0-44589E453AA7}" type="datetimeFigureOut">
              <a:rPr lang="pt-BR" smtClean="0"/>
              <a:t>06/07/2021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88D32-9003-4105-8E59-5FE88FB0D80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911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8B3C23B-E7C3-4835-9F82-2FBE19E1BFE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Hauser - Historia de Un Amor">
            <a:hlinkClick r:id="" action="ppaction://media"/>
            <a:extLst>
              <a:ext uri="{FF2B5EF4-FFF2-40B4-BE49-F238E27FC236}">
                <a16:creationId xmlns:a16="http://schemas.microsoft.com/office/drawing/2014/main" id="{AD2A1AA9-BFC9-49BA-AC5C-23FAB66412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7804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488052"/>
      </p:ext>
    </p:extLst>
  </p:cSld>
  <p:clrMapOvr>
    <a:masterClrMapping/>
  </p:clrMapOvr>
  <p:transition spd="slow"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C1F9DE8-C03E-4694-A818-066EC34E8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A0DEB09-9F96-4645-972D-57D186AB5912}"/>
              </a:ext>
            </a:extLst>
          </p:cNvPr>
          <p:cNvSpPr/>
          <p:nvPr/>
        </p:nvSpPr>
        <p:spPr>
          <a:xfrm>
            <a:off x="243650" y="1507184"/>
            <a:ext cx="80538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rgbClr val="FF99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No Calor de Teus Braços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0EC4283-71B1-491C-9621-8B90868DEC2A}"/>
              </a:ext>
            </a:extLst>
          </p:cNvPr>
          <p:cNvSpPr/>
          <p:nvPr/>
        </p:nvSpPr>
        <p:spPr>
          <a:xfrm>
            <a:off x="2784629" y="3275694"/>
            <a:ext cx="33938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rgbClr val="FF99FF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Laura Lopes</a:t>
            </a:r>
          </a:p>
        </p:txBody>
      </p:sp>
    </p:spTree>
    <p:extLst>
      <p:ext uri="{BB962C8B-B14F-4D97-AF65-F5344CB8AC3E}">
        <p14:creationId xmlns:p14="http://schemas.microsoft.com/office/powerpoint/2010/main" val="2415970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FAA38B68-E164-44A5-B016-D047DAFC7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C91B1F8D-EBDE-4E26-9C47-9A2ED73D20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340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2000">
        <p15:prstTrans prst="prestige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C1F9DE8-C03E-4694-A818-066EC34E8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CC4BF63-4376-44AA-8006-69CD05218079}"/>
              </a:ext>
            </a:extLst>
          </p:cNvPr>
          <p:cNvSpPr txBox="1"/>
          <p:nvPr/>
        </p:nvSpPr>
        <p:spPr>
          <a:xfrm rot="578557">
            <a:off x="2056219" y="1399250"/>
            <a:ext cx="6115777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Imaginei a vida uma constante aventura.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Teci pra nós ideias, sonhos infindáveis,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nossas vidas fossem inigualáveis;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Desmereci ser eu feliz porventura? </a:t>
            </a:r>
          </a:p>
        </p:txBody>
      </p:sp>
    </p:spTree>
    <p:extLst>
      <p:ext uri="{BB962C8B-B14F-4D97-AF65-F5344CB8AC3E}">
        <p14:creationId xmlns:p14="http://schemas.microsoft.com/office/powerpoint/2010/main" val="65421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prism dir="u" isContent="1" isInverted="1"/>
      </p:transition>
    </mc:Choice>
    <mc:Fallback xmlns=""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FAA38B68-E164-44A5-B016-D047DAFC7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tapete&#10;&#10;Descrição gerada automaticamente">
            <a:extLst>
              <a:ext uri="{FF2B5EF4-FFF2-40B4-BE49-F238E27FC236}">
                <a16:creationId xmlns:a16="http://schemas.microsoft.com/office/drawing/2014/main" id="{EC6FF7EB-885C-4DB6-9EB3-E8B3566C61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57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fade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C1F9DE8-C03E-4694-A818-066EC34E8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621AA07-991D-4B0F-8B0D-D436353F3497}"/>
              </a:ext>
            </a:extLst>
          </p:cNvPr>
          <p:cNvSpPr txBox="1"/>
          <p:nvPr/>
        </p:nvSpPr>
        <p:spPr>
          <a:xfrm rot="559126">
            <a:off x="2038396" y="1306284"/>
            <a:ext cx="598272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me detenho nesta equação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Quase me perco revoltada, em desatino;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quem sabe fosse sábio meu destino,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poupasse a sofrer mais desilusão!</a:t>
            </a:r>
          </a:p>
        </p:txBody>
      </p:sp>
    </p:spTree>
    <p:extLst>
      <p:ext uri="{BB962C8B-B14F-4D97-AF65-F5344CB8AC3E}">
        <p14:creationId xmlns:p14="http://schemas.microsoft.com/office/powerpoint/2010/main" val="169789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dissolve/>
      </p:transition>
    </mc:Choice>
    <mc:Fallback xmlns="">
      <p:transition spd="slow" advTm="10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FAA38B68-E164-44A5-B016-D047DAFC7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rosto de pessoa&#10;&#10;Descrição gerada automaticamente com confiança baixa">
            <a:extLst>
              <a:ext uri="{FF2B5EF4-FFF2-40B4-BE49-F238E27FC236}">
                <a16:creationId xmlns:a16="http://schemas.microsoft.com/office/drawing/2014/main" id="{A0F5DB02-1950-46F2-A9FA-E8A1A51340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99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flythrough dir="out" hasBounce="1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C1F9DE8-C03E-4694-A818-066EC34E8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A2350A0-408D-4654-B0B5-3D7C46BB456D}"/>
              </a:ext>
            </a:extLst>
          </p:cNvPr>
          <p:cNvSpPr txBox="1"/>
          <p:nvPr/>
        </p:nvSpPr>
        <p:spPr>
          <a:xfrm rot="707616">
            <a:off x="1529327" y="1235947"/>
            <a:ext cx="66303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calor dos teus braços que imaginei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Afagarem-me no tempo da velhice,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Tão pouco o fizeram durante a meninice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tributo a tudo aquilo que te dei!</a:t>
            </a:r>
          </a:p>
        </p:txBody>
      </p:sp>
    </p:spTree>
    <p:extLst>
      <p:ext uri="{BB962C8B-B14F-4D97-AF65-F5344CB8AC3E}">
        <p14:creationId xmlns:p14="http://schemas.microsoft.com/office/powerpoint/2010/main" val="39852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FAA38B68-E164-44A5-B016-D047DAFC7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Imagem digital fictícia de personagem de desenho animado&#10;&#10;Descrição gerada automaticamente com confiança baixa">
            <a:extLst>
              <a:ext uri="{FF2B5EF4-FFF2-40B4-BE49-F238E27FC236}">
                <a16:creationId xmlns:a16="http://schemas.microsoft.com/office/drawing/2014/main" id="{CB75F941-B246-4301-ADE9-32CB53022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32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2000">
        <p15:prstTrans prst="drape"/>
      </p:transition>
    </mc:Choice>
    <mc:Fallback xmlns=""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C1F9DE8-C03E-4694-A818-066EC34E8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4B01713-CD2C-441D-8F45-BDB57D7A2ED3}"/>
              </a:ext>
            </a:extLst>
          </p:cNvPr>
          <p:cNvSpPr txBox="1"/>
          <p:nvPr/>
        </p:nvSpPr>
        <p:spPr>
          <a:xfrm rot="594393">
            <a:off x="1871754" y="1266093"/>
            <a:ext cx="624882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Esta sublime paz que eu desfruto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Vale mais que a falta dos teus braços,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ti já se apagaram os teus traços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apenas por esquecer-te ainda luto!</a:t>
            </a:r>
          </a:p>
        </p:txBody>
      </p:sp>
    </p:spTree>
    <p:extLst>
      <p:ext uri="{BB962C8B-B14F-4D97-AF65-F5344CB8AC3E}">
        <p14:creationId xmlns:p14="http://schemas.microsoft.com/office/powerpoint/2010/main" val="124045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:fade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FAA38B68-E164-44A5-B016-D047DAFC7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86EB4BE5-6221-4C58-AE65-4302EF14EF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81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newsflash/>
      </p:transition>
    </mc:Choice>
    <mc:Fallback xmlns="">
      <p:transition spd="slow" advTm="2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Desenho de uma flor&#10;&#10;Descrição gerada automaticamente com confiança média">
            <a:extLst>
              <a:ext uri="{FF2B5EF4-FFF2-40B4-BE49-F238E27FC236}">
                <a16:creationId xmlns:a16="http://schemas.microsoft.com/office/drawing/2014/main" id="{7E88B1F8-368B-48C4-B4B1-0861378BE6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0EE55E3-3AD3-480E-A984-CC3558E290F5}"/>
              </a:ext>
            </a:extLst>
          </p:cNvPr>
          <p:cNvSpPr txBox="1"/>
          <p:nvPr/>
        </p:nvSpPr>
        <p:spPr>
          <a:xfrm>
            <a:off x="763675" y="4421274"/>
            <a:ext cx="2028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Laura Lopes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7BBB977-DBE4-4578-ABA5-82E1B9B831F8}"/>
              </a:ext>
            </a:extLst>
          </p:cNvPr>
          <p:cNvSpPr txBox="1"/>
          <p:nvPr/>
        </p:nvSpPr>
        <p:spPr>
          <a:xfrm>
            <a:off x="6169688" y="448282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6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>
        <p14:glitter pattern="hexagon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4C1F9DE8-C03E-4694-A818-066EC34E8E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2B6BD51-70A3-4739-A4FC-DC3AB6648634}"/>
              </a:ext>
            </a:extLst>
          </p:cNvPr>
          <p:cNvSpPr txBox="1"/>
          <p:nvPr/>
        </p:nvSpPr>
        <p:spPr>
          <a:xfrm>
            <a:off x="1382753" y="241160"/>
            <a:ext cx="7053533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Laura Lopes (Direitos Reservados)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Hauser- História de Un Amor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9736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0">
        <p14:window dir="vert"/>
      </p:transition>
    </mc:Choice>
    <mc:Fallback xmlns=""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411</TotalTime>
  <Words>187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Lemon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16</cp:revision>
  <dcterms:created xsi:type="dcterms:W3CDTF">2021-06-19T18:39:29Z</dcterms:created>
  <dcterms:modified xsi:type="dcterms:W3CDTF">2021-07-06T16:13:11Z</dcterms:modified>
</cp:coreProperties>
</file>