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7" r:id="rId3"/>
    <p:sldId id="260" r:id="rId4"/>
    <p:sldId id="271" r:id="rId5"/>
    <p:sldId id="258" r:id="rId6"/>
    <p:sldId id="266" r:id="rId7"/>
    <p:sldId id="261" r:id="rId8"/>
    <p:sldId id="269" r:id="rId9"/>
    <p:sldId id="262" r:id="rId10"/>
    <p:sldId id="270" r:id="rId11"/>
    <p:sldId id="263" r:id="rId12"/>
    <p:sldId id="272" r:id="rId13"/>
    <p:sldId id="264" r:id="rId14"/>
    <p:sldId id="273" r:id="rId15"/>
    <p:sldId id="265" r:id="rId16"/>
    <p:sldId id="268" r:id="rId17"/>
    <p:sldId id="257" r:id="rId18"/>
    <p:sldId id="274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950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212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94398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198262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220449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25603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9787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7640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897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5931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50874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  <a:alpha val="4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418C4-E20F-4443-A3C9-66B660C024BF}" type="datetimeFigureOut">
              <a:rPr lang="pt-BR" smtClean="0"/>
              <a:t>20/02/2019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9C36EE-92C0-4FB2-B821-3361B1AC491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82760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1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3.wdp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olors Of The Rainbow - Leo Rojas (Pan flute music) INSTRUMENTAL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81455" y="213076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667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986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3735421" cy="3773214"/>
          </a:xfrm>
          <a:prstGeom prst="rect">
            <a:avLst/>
          </a:prstGeom>
          <a:effectLst>
            <a:softEdge rad="9652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5408579" y="1499365"/>
            <a:ext cx="3735421" cy="3591584"/>
          </a:xfrm>
          <a:prstGeom prst="rect">
            <a:avLst/>
          </a:prstGeom>
          <a:effectLst>
            <a:softEdge rad="1041400"/>
          </a:effectLst>
        </p:spPr>
      </p:pic>
      <p:sp>
        <p:nvSpPr>
          <p:cNvPr id="6" name="CaixaDeTexto 5"/>
          <p:cNvSpPr txBox="1"/>
          <p:nvPr/>
        </p:nvSpPr>
        <p:spPr>
          <a:xfrm>
            <a:off x="2931275" y="734262"/>
            <a:ext cx="3978974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Pensamento: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Fascina-me desvendar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mundo através da escrita.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É vida que permeia entre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letras e entrelinhas.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16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16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Bailarina das Letras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Fev./2018</a:t>
            </a:r>
          </a:p>
          <a:p>
            <a:pPr algn="ctr"/>
            <a:r>
              <a:rPr lang="pt-BR" sz="16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410211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pull/>
      </p:transition>
    </mc:Choice>
    <mc:Fallback>
      <p:transition spd="slow" advTm="10000">
        <p:pull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5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5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5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65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6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5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65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0883" y="0"/>
            <a:ext cx="4183117" cy="5143500"/>
          </a:xfrm>
          <a:prstGeom prst="rect">
            <a:avLst/>
          </a:prstGeom>
          <a:effectLst>
            <a:softEdge rad="863600"/>
          </a:effectLst>
        </p:spPr>
      </p:pic>
      <p:sp>
        <p:nvSpPr>
          <p:cNvPr id="4" name="Retângulo 3"/>
          <p:cNvSpPr/>
          <p:nvPr/>
        </p:nvSpPr>
        <p:spPr>
          <a:xfrm rot="21142598">
            <a:off x="1471971" y="1220475"/>
            <a:ext cx="3977968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Ecos da Vida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266483">
            <a:off x="1616377" y="2822473"/>
            <a:ext cx="4220219" cy="134494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5400" b="1" cap="none" spc="0" dirty="0" smtClean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  <a:p>
            <a:pPr algn="ctr"/>
            <a:r>
              <a:rPr lang="pt-BR" sz="54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“Bailarina das Letras”</a:t>
            </a:r>
            <a:endParaRPr lang="pt-BR" sz="5400" b="1" cap="none" spc="0" dirty="0">
              <a:ln>
                <a:solidFill>
                  <a:schemeClr val="accent4">
                    <a:lumMod val="40000"/>
                    <a:lumOff val="60000"/>
                  </a:schemeClr>
                </a:solidFill>
              </a:ln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303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8000">
        <p:push dir="u"/>
      </p:transition>
    </mc:Choice>
    <mc:Fallback>
      <p:transition spd="slow" advTm="8000">
        <p:push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775912" y="963038"/>
            <a:ext cx="3073278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Nesta manhã acordei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decidida e disposta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me encontrar.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dia estava lá...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vida esta lá...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universo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estava latente!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eu? Anônima...</a:t>
            </a:r>
          </a:p>
        </p:txBody>
      </p:sp>
    </p:spTree>
    <p:extLst>
      <p:ext uri="{BB962C8B-B14F-4D97-AF65-F5344CB8AC3E}">
        <p14:creationId xmlns:p14="http://schemas.microsoft.com/office/powerpoint/2010/main" val="50419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14:prism isContent="1" isInverted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7883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925970" y="982494"/>
            <a:ext cx="313098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natureza, ofegante,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queria respirar.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Puxei fôlego,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iniciei o caminhar.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Invisível, acenei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com lenço branco,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sem olhar para trás,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me ausentei.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2011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ld"/>
      </p:transition>
    </mc:Choice>
    <mc:Fallback>
      <p:transition spd="slow" advTm="10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75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22483" y="1048256"/>
            <a:ext cx="3324949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Nesta jornada senti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eu estava longe.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Mas o dia estava lá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minha ausência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 o grito no vazio.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Era expressão do nada.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Abraçou-me o arrepio.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765768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lu"/>
      </p:transition>
    </mc:Choice>
    <mc:Fallback>
      <p:transition spd="slow" advTm="10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02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05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757709" y="1048256"/>
            <a:ext cx="328006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Senti-me qual silêncio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na negra madrugada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o pó das estrelas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banhavam-me...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saudade acordou,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trilhando ao meu lado.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Parecia ser sonho.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Talvez fosse.</a:t>
            </a:r>
          </a:p>
        </p:txBody>
      </p:sp>
    </p:spTree>
    <p:extLst>
      <p:ext uri="{BB962C8B-B14F-4D97-AF65-F5344CB8AC3E}">
        <p14:creationId xmlns:p14="http://schemas.microsoft.com/office/powerpoint/2010/main" val="267750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pull dir="rd"/>
      </p:transition>
    </mc:Choice>
    <mc:Fallback>
      <p:transition spd="slow" advTm="10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379" y="0"/>
            <a:ext cx="8268509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3766014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d"/>
      </p:transition>
    </mc:Choice>
    <mc:Fallback>
      <p:transition spd="slow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849963" y="1048256"/>
            <a:ext cx="3108544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Então surgiu, débil,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faiscar da lua,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frio da relva,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flutuar da névoa,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as baixas nuvens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lentamente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espreguiçavam-se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entre galhos e folhas.</a:t>
            </a:r>
          </a:p>
        </p:txBody>
      </p:sp>
    </p:spTree>
    <p:extLst>
      <p:ext uri="{BB962C8B-B14F-4D97-AF65-F5344CB8AC3E}">
        <p14:creationId xmlns:p14="http://schemas.microsoft.com/office/powerpoint/2010/main" val="23041943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0307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u"/>
      </p:transition>
    </mc:Choice>
    <mc:Fallback>
      <p:transition spd="slow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001602" y="680936"/>
            <a:ext cx="2704587" cy="415498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 eu estava lá,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anônima.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vida estava lá,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 dia estava lá...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saudade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que ficou,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estava lá.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Transformou-se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a lembrança, em...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Ecos da </a:t>
            </a:r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Vida</a:t>
            </a:r>
          </a:p>
          <a:p>
            <a:pPr algn="ctr"/>
            <a:r>
              <a:rPr lang="pt-BR" sz="24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endParaRPr lang="pt-BR" sz="24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00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903" y="0"/>
            <a:ext cx="8513379" cy="5143500"/>
          </a:xfrm>
          <a:prstGeom prst="rect">
            <a:avLst/>
          </a:prstGeom>
          <a:effectLst>
            <a:softEdge rad="787400"/>
          </a:effectLst>
        </p:spPr>
      </p:pic>
    </p:spTree>
    <p:extLst>
      <p:ext uri="{BB962C8B-B14F-4D97-AF65-F5344CB8AC3E}">
        <p14:creationId xmlns:p14="http://schemas.microsoft.com/office/powerpoint/2010/main" val="19221886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1974715" y="1459149"/>
            <a:ext cx="17459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Ilka </a:t>
            </a:r>
            <a:r>
              <a:rPr lang="pt-BR" sz="28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5593403" y="1459149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  <a:endParaRPr lang="pt-BR" sz="2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3700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56481" y="935300"/>
            <a:ext cx="6805069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Texto: Ilka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Bosse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(Bailarina das Letras)</a:t>
            </a:r>
          </a:p>
          <a:p>
            <a:pPr algn="ctr"/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Música:Colors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Of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 The </a:t>
            </a:r>
            <a:r>
              <a:rPr lang="pt-BR" sz="2000" b="1" dirty="0" err="1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Rainbow</a:t>
            </a:r>
            <a:r>
              <a:rPr lang="pt-BR" sz="2000" b="1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- Leo Rojas (Flauta de Pan)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www.pinterest.com/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cleonicemenegat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Canal no </a:t>
            </a:r>
            <a:r>
              <a:rPr lang="pt-BR" sz="20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Youtube</a:t>
            </a:r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Cleonice Menegatt Goelzer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urgette" panose="02000603070400060004" pitchFamily="2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urgette" panose="0200060307040006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6158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14:window dir="vert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364</TotalTime>
  <Words>275</Words>
  <Application>Microsoft Office PowerPoint</Application>
  <PresentationFormat>Apresentação na tela (16:9)</PresentationFormat>
  <Paragraphs>78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Courgette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2019-02-20T02:31:52Z</dcterms:created>
  <dcterms:modified xsi:type="dcterms:W3CDTF">2019-02-21T01:48:54Z</dcterms:modified>
</cp:coreProperties>
</file>