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8" r:id="rId3"/>
    <p:sldId id="261" r:id="rId4"/>
    <p:sldId id="259" r:id="rId5"/>
    <p:sldId id="266" r:id="rId6"/>
    <p:sldId id="267" r:id="rId7"/>
    <p:sldId id="268" r:id="rId8"/>
    <p:sldId id="264" r:id="rId9"/>
    <p:sldId id="269" r:id="rId10"/>
    <p:sldId id="270" r:id="rId11"/>
    <p:sldId id="271" r:id="rId12"/>
    <p:sldId id="262" r:id="rId13"/>
    <p:sldId id="272" r:id="rId14"/>
    <p:sldId id="273" r:id="rId15"/>
    <p:sldId id="274" r:id="rId16"/>
    <p:sldId id="265" r:id="rId17"/>
    <p:sldId id="256" r:id="rId18"/>
    <p:sldId id="257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4842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2793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373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5350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8440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2002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7673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7730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970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9949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9565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F9F15-1CF7-4308-8AE7-442B96A57054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7FD03-0E08-480E-8501-6D3399DBB7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5706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ut-1-Endless Love song Violin by Ishino Yukimine(4)_Merge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889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09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786627" y="543932"/>
            <a:ext cx="400522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bg1">
                      <a:lumMod val="95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Crônica Saudade!</a:t>
            </a:r>
            <a:endParaRPr lang="pt-BR" sz="5400" b="1" cap="none" spc="0" dirty="0">
              <a:ln w="0">
                <a:solidFill>
                  <a:schemeClr val="bg1">
                    <a:lumMod val="95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910519" y="3054485"/>
            <a:ext cx="4062737" cy="9752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bg1">
                      <a:lumMod val="95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Ary Franco</a:t>
            </a:r>
          </a:p>
          <a:p>
            <a:pPr algn="ctr"/>
            <a:r>
              <a:rPr lang="pt-BR" sz="5400" b="1" dirty="0" smtClean="0">
                <a:ln w="0">
                  <a:solidFill>
                    <a:schemeClr val="bg1">
                      <a:lumMod val="95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“O Poeta Descalço”</a:t>
            </a:r>
            <a:endParaRPr lang="pt-BR" sz="5400" b="1" cap="none" spc="0" dirty="0">
              <a:ln w="0">
                <a:solidFill>
                  <a:schemeClr val="bg1">
                    <a:lumMod val="95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8696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106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04770" y="603757"/>
            <a:ext cx="500008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Começo a escrever esta crônica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não querendo escrevê-la.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Movido por uma força estranha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que manifesta-se inquieta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em minhas entranhas,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tal como um sentimento de que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não posso deixar pra lá,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recusa-se ao simples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virar de uma página.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505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8000">
        <p15:prstTrans prst="fallOve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33619" y="932039"/>
            <a:ext cx="549060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criança na Internet com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apenas uma década incompleta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convivência com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meus pares = leitores, escritores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(cronistas, contistas, críticos...),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pensadores, formatadores,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poetas, etc. 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03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fad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23596" y="1317189"/>
            <a:ext cx="629371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Nessa minha caminhada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vários conhecidos encontrei que,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por empatia e/ou afinidades recíprocas,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transformaram-se em meus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Amigos unidos por sólidas amizades.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47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40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52134" y="1060316"/>
            <a:ext cx="619272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repente do inesperado,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do difícil de ser pacificamente aceito,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esses Amigos nos são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arrancados para sempre.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Partem sem adeus e nos deixam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entregues à dor sufocante de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uma insuportável ausência. 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31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40871" y="807396"/>
            <a:ext cx="48750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Ausência em que os fazem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mais presentes do que dantes,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quando aqui conosco estavam.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 mão trêmula de emoção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retiramos seus nomes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 lista de contatos e,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ato, lágrimas furtivas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ofuscam nossa visão. 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772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fad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23541" y="1011678"/>
            <a:ext cx="533511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Do fundo de nosso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peito vem um triste e incontido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soluço e custamos a recuperar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equilíbrio necessário para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continuarmos em frente.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desânimo nos convida a parar...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58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fad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510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08836" y="1235413"/>
            <a:ext cx="544411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cada derradeira despedida,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em noites enluaradas,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procuro e acho no firmamento mais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uma estrela a brilhar e sorrindo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ela aceno aqui de baixo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dando-lhe um até breve.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7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74148" y="678924"/>
            <a:ext cx="498085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Consola-me saber que não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foi uma estrela que se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apagou e sim uma nova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que ganhamos em nossa 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onstelação virtual da Internet.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Deixo de citar os nomes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dos que se foram,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por ser uma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dolorosa e insuportável  tarefa.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49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8000">
        <p:fad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4736" y="351692"/>
            <a:ext cx="7075976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cada um  busque em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seus corações e lá acharão 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os nomes guardados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para todo o sempre.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QUANDO ME FOR, QUE POSSA REVÊ-LOS! </a:t>
            </a:r>
          </a:p>
          <a:p>
            <a:pPr algn="ctr"/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4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Nota: Leia-se "Crônica" no 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sentido duplo e amplo da palavra.</a:t>
            </a:r>
            <a:endParaRPr lang="pt-BR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18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fad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950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11685" y="1303506"/>
            <a:ext cx="18485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Ary Franco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00399" y="3550596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1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2515" y="330740"/>
            <a:ext cx="6814687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Ary Franco (O Poeta Descalço)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Endless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Love Song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Violin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By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Ishino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Yukimine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cleomenegatt</a:t>
            </a:r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</a:t>
            </a:r>
            <a:r>
              <a:rPr lang="pt-BR" sz="20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20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  <a:endParaRPr lang="pt-BR" sz="2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01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408</Words>
  <Application>Microsoft Office PowerPoint</Application>
  <PresentationFormat>Apresentação na tela (16:9)</PresentationFormat>
  <Paragraphs>87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AngsanaUPC</vt:lpstr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15</cp:revision>
  <dcterms:created xsi:type="dcterms:W3CDTF">2017-11-03T20:33:43Z</dcterms:created>
  <dcterms:modified xsi:type="dcterms:W3CDTF">2017-11-05T01:11:10Z</dcterms:modified>
</cp:coreProperties>
</file>