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4" r:id="rId5"/>
    <p:sldId id="260" r:id="rId6"/>
    <p:sldId id="265" r:id="rId7"/>
    <p:sldId id="261" r:id="rId8"/>
    <p:sldId id="266" r:id="rId9"/>
    <p:sldId id="262" r:id="rId10"/>
    <p:sldId id="259" r:id="rId11"/>
    <p:sldId id="263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93300"/>
    <a:srgbClr val="CC66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98" d="100"/>
          <a:sy n="98" d="100"/>
        </p:scale>
        <p:origin x="4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4838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8677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946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549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276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1909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087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9354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851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2939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877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DEFA7-9BFF-47CF-B620-8D1A90AF1795}" type="datetimeFigureOut">
              <a:rPr lang="pt-BR" smtClean="0"/>
              <a:t>19/08/2019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45E34-5B81-455A-A3D8-7BFAF27F9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1975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Besame Mucho   The Royal Philharmonic Orchest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633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30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662870" y="1566153"/>
            <a:ext cx="5818259" cy="12629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Jeito Que Tu Me Beijas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521545" y="3062987"/>
            <a:ext cx="4100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M.S. Azevedo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154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437744"/>
            <a:ext cx="8832715" cy="42898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84313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27840" y="1459149"/>
            <a:ext cx="591219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Gosto do jeito que tu me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agarra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jeito que tu me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beija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morde os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lábios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suga a boca!</a:t>
            </a:r>
          </a:p>
        </p:txBody>
      </p:sp>
    </p:spTree>
    <p:extLst>
      <p:ext uri="{BB962C8B-B14F-4D97-AF65-F5344CB8AC3E}">
        <p14:creationId xmlns:p14="http://schemas.microsoft.com/office/powerpoint/2010/main" val="96336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59" y="348980"/>
            <a:ext cx="8433881" cy="44455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40135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5232" y="863590"/>
            <a:ext cx="565353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Gosto desse teu jeito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sério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repente me deixa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louca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beijo é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gostoso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Devora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machuca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assim que eu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gosto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fico maluca!</a:t>
            </a:r>
          </a:p>
        </p:txBody>
      </p:sp>
    </p:spTree>
    <p:extLst>
      <p:ext uri="{BB962C8B-B14F-4D97-AF65-F5344CB8AC3E}">
        <p14:creationId xmlns:p14="http://schemas.microsoft.com/office/powerpoint/2010/main" val="107710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744"/>
            <a:ext cx="8813259" cy="45233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8970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76560" y="1417588"/>
            <a:ext cx="476906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Beija-me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Acabe comigo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assim que eu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gosto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estar contigo !</a:t>
            </a:r>
          </a:p>
        </p:txBody>
      </p:sp>
    </p:spTree>
    <p:extLst>
      <p:ext uri="{BB962C8B-B14F-4D97-AF65-F5344CB8AC3E}">
        <p14:creationId xmlns:p14="http://schemas.microsoft.com/office/powerpoint/2010/main" val="227026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7" y="509486"/>
            <a:ext cx="8589522" cy="42959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8387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96502" y="4766553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18306" y="4766553"/>
            <a:ext cx="27295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Alcina M.S. Azevedo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209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02671" y="1157591"/>
            <a:ext cx="6338658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Alcina M.S. Azevedo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Besame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Mucho-The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Royal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Philharmonic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Orchestra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26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119</Words>
  <Application>Microsoft Office PowerPoint</Application>
  <PresentationFormat>Apresentação na tela (16:9)</PresentationFormat>
  <Paragraphs>27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2019-08-14T00:06:17Z</dcterms:created>
  <dcterms:modified xsi:type="dcterms:W3CDTF">2019-08-20T00:20:13Z</dcterms:modified>
</cp:coreProperties>
</file>