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57" r:id="rId4"/>
    <p:sldId id="258" r:id="rId5"/>
    <p:sldId id="262" r:id="rId6"/>
    <p:sldId id="268" r:id="rId7"/>
    <p:sldId id="261" r:id="rId8"/>
    <p:sldId id="269" r:id="rId9"/>
    <p:sldId id="259" r:id="rId10"/>
    <p:sldId id="270" r:id="rId11"/>
    <p:sldId id="263" r:id="rId12"/>
    <p:sldId id="260" r:id="rId13"/>
    <p:sldId id="267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D9437-6A01-47DB-904A-DE8611E45A29}" type="datetimeFigureOut">
              <a:rPr lang="pt-BR" smtClean="0"/>
              <a:t>11/09/2018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750E7-D9BB-40EF-8547-0A8484CD8C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309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D9437-6A01-47DB-904A-DE8611E45A29}" type="datetimeFigureOut">
              <a:rPr lang="pt-BR" smtClean="0"/>
              <a:t>11/09/2018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750E7-D9BB-40EF-8547-0A8484CD8C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2214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D9437-6A01-47DB-904A-DE8611E45A29}" type="datetimeFigureOut">
              <a:rPr lang="pt-BR" smtClean="0"/>
              <a:t>11/09/2018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750E7-D9BB-40EF-8547-0A8484CD8C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0374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D9437-6A01-47DB-904A-DE8611E45A29}" type="datetimeFigureOut">
              <a:rPr lang="pt-BR" smtClean="0"/>
              <a:t>11/09/2018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750E7-D9BB-40EF-8547-0A8484CD8C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0795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D9437-6A01-47DB-904A-DE8611E45A29}" type="datetimeFigureOut">
              <a:rPr lang="pt-BR" smtClean="0"/>
              <a:t>11/09/2018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750E7-D9BB-40EF-8547-0A8484CD8C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874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D9437-6A01-47DB-904A-DE8611E45A29}" type="datetimeFigureOut">
              <a:rPr lang="pt-BR" smtClean="0"/>
              <a:t>11/09/2018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750E7-D9BB-40EF-8547-0A8484CD8C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1048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D9437-6A01-47DB-904A-DE8611E45A29}" type="datetimeFigureOut">
              <a:rPr lang="pt-BR" smtClean="0"/>
              <a:t>11/09/2018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750E7-D9BB-40EF-8547-0A8484CD8C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6760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D9437-6A01-47DB-904A-DE8611E45A29}" type="datetimeFigureOut">
              <a:rPr lang="pt-BR" smtClean="0"/>
              <a:t>11/09/2018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750E7-D9BB-40EF-8547-0A8484CD8C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0579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D9437-6A01-47DB-904A-DE8611E45A29}" type="datetimeFigureOut">
              <a:rPr lang="pt-BR" smtClean="0"/>
              <a:t>11/09/2018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750E7-D9BB-40EF-8547-0A8484CD8C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8723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D9437-6A01-47DB-904A-DE8611E45A29}" type="datetimeFigureOut">
              <a:rPr lang="pt-BR" smtClean="0"/>
              <a:t>11/09/2018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750E7-D9BB-40EF-8547-0A8484CD8C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5761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D9437-6A01-47DB-904A-DE8611E45A29}" type="datetimeFigureOut">
              <a:rPr lang="pt-BR" smtClean="0"/>
              <a:t>11/09/2018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750E7-D9BB-40EF-8547-0A8484CD8C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7329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D9437-6A01-47DB-904A-DE8611E45A29}" type="datetimeFigureOut">
              <a:rPr lang="pt-BR" smtClean="0"/>
              <a:t>11/09/2018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1750E7-D9BB-40EF-8547-0A8484CD8C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2258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Frank Pourcel - Morir de Amo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13362" y="21794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571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3" y="0"/>
            <a:ext cx="8902262" cy="5143500"/>
          </a:xfrm>
          <a:prstGeom prst="rect">
            <a:avLst/>
          </a:prstGeom>
          <a:effectLst>
            <a:softEdge rad="457200"/>
          </a:effectLst>
        </p:spPr>
      </p:pic>
    </p:spTree>
    <p:extLst>
      <p:ext uri="{BB962C8B-B14F-4D97-AF65-F5344CB8AC3E}">
        <p14:creationId xmlns:p14="http://schemas.microsoft.com/office/powerpoint/2010/main" val="3575057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007056" y="689847"/>
            <a:ext cx="225440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6699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Frenesi</a:t>
            </a:r>
            <a:endParaRPr lang="pt-BR" sz="5400" b="1" cap="none" spc="0" dirty="0">
              <a:ln>
                <a:solidFill>
                  <a:srgbClr val="FF6699"/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256651" y="2303024"/>
            <a:ext cx="3500810" cy="63068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6699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Mendes</a:t>
            </a:r>
            <a:endParaRPr lang="pt-BR" sz="5400" b="1" cap="none" spc="0" dirty="0">
              <a:ln>
                <a:solidFill>
                  <a:srgbClr val="FF6699"/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598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560625"/>
            <a:ext cx="3429000" cy="3871609"/>
          </a:xfrm>
          <a:prstGeom prst="rect">
            <a:avLst/>
          </a:prstGeom>
          <a:effectLst>
            <a:softEdge rad="431800"/>
          </a:effectLst>
        </p:spPr>
      </p:pic>
      <p:sp>
        <p:nvSpPr>
          <p:cNvPr id="2" name="CaixaDeTexto 1"/>
          <p:cNvSpPr txBox="1"/>
          <p:nvPr/>
        </p:nvSpPr>
        <p:spPr>
          <a:xfrm>
            <a:off x="4972989" y="972935"/>
            <a:ext cx="232627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Semicerrei os olhos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p’ra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ver,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luz que teu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olhar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irradiava.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receei o brilho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emanava,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frenesi que via,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transparecer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264437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2000">
        <p15:prstTrans prst="wind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3" y="0"/>
            <a:ext cx="8975834" cy="5143500"/>
          </a:xfrm>
          <a:prstGeom prst="rect">
            <a:avLst/>
          </a:prstGeom>
          <a:effectLst>
            <a:softEdge rad="406400"/>
          </a:effectLst>
        </p:spPr>
      </p:pic>
    </p:spTree>
    <p:extLst>
      <p:ext uri="{BB962C8B-B14F-4D97-AF65-F5344CB8AC3E}">
        <p14:creationId xmlns:p14="http://schemas.microsoft.com/office/powerpoint/2010/main" val="1499276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560625"/>
            <a:ext cx="3429000" cy="3871609"/>
          </a:xfrm>
          <a:prstGeom prst="rect">
            <a:avLst/>
          </a:prstGeom>
          <a:effectLst>
            <a:softEdge rad="431800"/>
          </a:effectLst>
        </p:spPr>
      </p:pic>
      <p:sp>
        <p:nvSpPr>
          <p:cNvPr id="2" name="CaixaDeTexto 1"/>
          <p:cNvSpPr txBox="1"/>
          <p:nvPr/>
        </p:nvSpPr>
        <p:spPr>
          <a:xfrm>
            <a:off x="5016888" y="972935"/>
            <a:ext cx="231345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corpo sedutor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fez tremer,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tua formosura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ofuscava.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teu porte de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deusa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dominava…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Ali fiquei refém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poder!</a:t>
            </a:r>
          </a:p>
        </p:txBody>
      </p:sp>
    </p:spTree>
    <p:extLst>
      <p:ext uri="{BB962C8B-B14F-4D97-AF65-F5344CB8AC3E}">
        <p14:creationId xmlns:p14="http://schemas.microsoft.com/office/powerpoint/2010/main" val="2759908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prism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3" y="170136"/>
            <a:ext cx="8860220" cy="4803228"/>
          </a:xfrm>
          <a:prstGeom prst="rect">
            <a:avLst/>
          </a:prstGeom>
          <a:effectLst>
            <a:softEdge rad="266700"/>
          </a:effectLst>
        </p:spPr>
      </p:pic>
    </p:spTree>
    <p:extLst>
      <p:ext uri="{BB962C8B-B14F-4D97-AF65-F5344CB8AC3E}">
        <p14:creationId xmlns:p14="http://schemas.microsoft.com/office/powerpoint/2010/main" val="2270365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560625"/>
            <a:ext cx="3429000" cy="3871609"/>
          </a:xfrm>
          <a:prstGeom prst="rect">
            <a:avLst/>
          </a:prstGeom>
          <a:effectLst>
            <a:softEdge rad="431800"/>
          </a:effectLst>
        </p:spPr>
      </p:pic>
      <p:sp>
        <p:nvSpPr>
          <p:cNvPr id="2" name="CaixaDeTexto 1"/>
          <p:cNvSpPr txBox="1"/>
          <p:nvPr/>
        </p:nvSpPr>
        <p:spPr>
          <a:xfrm>
            <a:off x="4976981" y="1342267"/>
            <a:ext cx="239841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Miríades de estrelas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envolviam.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lacrimantes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olhos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te viam…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Perante o esplendor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olhar!</a:t>
            </a:r>
          </a:p>
        </p:txBody>
      </p:sp>
    </p:spTree>
    <p:extLst>
      <p:ext uri="{BB962C8B-B14F-4D97-AF65-F5344CB8AC3E}">
        <p14:creationId xmlns:p14="http://schemas.microsoft.com/office/powerpoint/2010/main" val="4202931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prism isContent="1" isInverted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38897" cy="5143500"/>
          </a:xfrm>
          <a:prstGeom prst="rect">
            <a:avLst/>
          </a:prstGeom>
          <a:effectLst>
            <a:softEdge rad="419100"/>
          </a:effectLst>
        </p:spPr>
      </p:pic>
    </p:spTree>
    <p:extLst>
      <p:ext uri="{BB962C8B-B14F-4D97-AF65-F5344CB8AC3E}">
        <p14:creationId xmlns:p14="http://schemas.microsoft.com/office/powerpoint/2010/main" val="2839245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560625"/>
            <a:ext cx="3429000" cy="3871609"/>
          </a:xfrm>
          <a:prstGeom prst="rect">
            <a:avLst/>
          </a:prstGeom>
          <a:effectLst>
            <a:softEdge rad="431800"/>
          </a:effectLst>
        </p:spPr>
      </p:pic>
      <p:sp>
        <p:nvSpPr>
          <p:cNvPr id="2" name="CaixaDeTexto 1"/>
          <p:cNvSpPr txBox="1"/>
          <p:nvPr/>
        </p:nvSpPr>
        <p:spPr>
          <a:xfrm>
            <a:off x="5018464" y="1254868"/>
            <a:ext cx="237917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Cerrei de novo os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olhos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p’ra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não ver!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Chorei por teu amor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poder ter,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Ceguinho por amor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irei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ficar!</a:t>
            </a:r>
          </a:p>
        </p:txBody>
      </p:sp>
    </p:spTree>
    <p:extLst>
      <p:ext uri="{BB962C8B-B14F-4D97-AF65-F5344CB8AC3E}">
        <p14:creationId xmlns:p14="http://schemas.microsoft.com/office/powerpoint/2010/main" val="1893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ripple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4" y="143860"/>
            <a:ext cx="8765626" cy="4855780"/>
          </a:xfrm>
          <a:prstGeom prst="rect">
            <a:avLst/>
          </a:prstGeom>
          <a:effectLst>
            <a:softEdge rad="241300"/>
          </a:effectLst>
        </p:spPr>
      </p:pic>
    </p:spTree>
    <p:extLst>
      <p:ext uri="{BB962C8B-B14F-4D97-AF65-F5344CB8AC3E}">
        <p14:creationId xmlns:p14="http://schemas.microsoft.com/office/powerpoint/2010/main" val="1388625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375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u"/>
      </p:transition>
    </mc:Choice>
    <mc:Fallback>
      <p:transition spd="slow" advTm="3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51862" y="612843"/>
            <a:ext cx="7247497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Alfredo dos Santos Mendes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Frank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Pourcel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Morir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Amor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661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</TotalTime>
  <Words>140</Words>
  <Application>Microsoft Office PowerPoint</Application>
  <PresentationFormat>Apresentação na tela (16:9)</PresentationFormat>
  <Paragraphs>45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Cleonice Menegatt Goelzer</cp:lastModifiedBy>
  <cp:revision>7</cp:revision>
  <dcterms:created xsi:type="dcterms:W3CDTF">2018-07-03T15:10:15Z</dcterms:created>
  <dcterms:modified xsi:type="dcterms:W3CDTF">2018-09-11T17:58:15Z</dcterms:modified>
</cp:coreProperties>
</file>