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68" r:id="rId14"/>
    <p:sldId id="271" r:id="rId15"/>
    <p:sldId id="272" r:id="rId16"/>
    <p:sldId id="273" r:id="rId17"/>
    <p:sldId id="274" r:id="rId18"/>
    <p:sldId id="275" r:id="rId19"/>
    <p:sldId id="261" r:id="rId20"/>
    <p:sldId id="276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9050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3799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43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8389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763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349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737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044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513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44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24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A9B3C-D1F8-48F4-9289-7F38BE2C1CAC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15EC5-ECCF-4970-9E4E-C869A2A7D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93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8D64AFAB-5813-4D07-9C2A-D2DDE77765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0-instrumental chino-[AudioTrimmer.com]">
            <a:hlinkClick r:id="" action="ppaction://media"/>
            <a:extLst>
              <a:ext uri="{FF2B5EF4-FFF2-40B4-BE49-F238E27FC236}">
                <a16:creationId xmlns:a16="http://schemas.microsoft.com/office/drawing/2014/main" id="{39B0E7F4-B285-4216-AE65-E550CA2E6E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7217" y="2571750"/>
            <a:ext cx="609600" cy="609600"/>
          </a:xfrm>
          <a:prstGeom prst="rect">
            <a:avLst/>
          </a:prstGeom>
        </p:spPr>
      </p:pic>
      <p:pic>
        <p:nvPicPr>
          <p:cNvPr id="5" name="Imagem 4" descr="Mulher com vestido longo&#10;&#10;Descrição gerada automaticamente">
            <a:extLst>
              <a:ext uri="{FF2B5EF4-FFF2-40B4-BE49-F238E27FC236}">
                <a16:creationId xmlns:a16="http://schemas.microsoft.com/office/drawing/2014/main" id="{B93E7A93-44FE-4785-89A8-509531A3F2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607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92C8ACA5-7493-43F4-BC0D-03B46E8B8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D2270A8-AA69-45BD-A5DF-EA41149E41B5}"/>
              </a:ext>
            </a:extLst>
          </p:cNvPr>
          <p:cNvSpPr/>
          <p:nvPr/>
        </p:nvSpPr>
        <p:spPr>
          <a:xfrm>
            <a:off x="4572000" y="1095201"/>
            <a:ext cx="3741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CC99"/>
                  </a:solidFill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DELICADEZA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CFB4530-510F-4FB1-9A7F-F944AE800D29}"/>
              </a:ext>
            </a:extLst>
          </p:cNvPr>
          <p:cNvSpPr/>
          <p:nvPr/>
        </p:nvSpPr>
        <p:spPr>
          <a:xfrm>
            <a:off x="5287729" y="2663305"/>
            <a:ext cx="266051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CC99"/>
                  </a:solidFill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645950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FE541D7-D33D-4906-936C-C6132F757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49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, água&#10;&#10;Descrição gerada automaticamente">
            <a:extLst>
              <a:ext uri="{FF2B5EF4-FFF2-40B4-BE49-F238E27FC236}">
                <a16:creationId xmlns:a16="http://schemas.microsoft.com/office/drawing/2014/main" id="{81AFA55A-12A8-47F7-9E47-0C21FFEC00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AB9A31B-339C-463D-AE02-20F289F6F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4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9958F5-871D-40C6-AAC7-B2BEF521C8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85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mesa&#10;&#10;Descrição gerada automaticamente">
            <a:extLst>
              <a:ext uri="{FF2B5EF4-FFF2-40B4-BE49-F238E27FC236}">
                <a16:creationId xmlns:a16="http://schemas.microsoft.com/office/drawing/2014/main" id="{FB93E0DF-3962-4AEB-A6B7-4175E24D3F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7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3E394250-98FE-4DA4-B2B7-E8A82E6AA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88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E523C43-7B08-477A-ACDF-B95BA1E23B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5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DAD3CB1-16ED-4AD8-8952-36E7F8450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47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C014844-3C0E-4F15-8090-A96702338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0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/>
      </p:transition>
    </mc:Choice>
    <mc:Fallback>
      <p:transition spd="slow" advTm="2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2EAB96A0-7FB1-41BC-8B65-A121E2678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edge/>
      </p:transition>
    </mc:Choice>
    <mc:Fallback>
      <p:transition spd="slow" advTm="2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97036BB6-CCE7-49FB-93C8-A2CDC4E62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200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6000" advTm="2000">
        <p159:morph option="byObject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3261F3-4A10-4B80-99F2-93DF405AFB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5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eveal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, água, gato&#10;&#10;Descrição gerada automaticamente">
            <a:extLst>
              <a:ext uri="{FF2B5EF4-FFF2-40B4-BE49-F238E27FC236}">
                <a16:creationId xmlns:a16="http://schemas.microsoft.com/office/drawing/2014/main" id="{C4998964-124F-44B9-BCCC-2FC174783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4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1EFE4D2E-5229-4132-B094-CEEF04A79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1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toalha&#10;&#10;Descrição gerada automaticamente">
            <a:extLst>
              <a:ext uri="{FF2B5EF4-FFF2-40B4-BE49-F238E27FC236}">
                <a16:creationId xmlns:a16="http://schemas.microsoft.com/office/drawing/2014/main" id="{AC26827F-CED4-4028-8C6E-42B0177381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30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hecker/>
      </p:transition>
    </mc:Choice>
    <mc:Fallback>
      <p:transition spd="slow" advTm="2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41B6B0A-B2C4-4DC1-A316-75001510FE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7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4664A6F7-0FFD-49B4-98A4-C88AA8564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434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085E7-1FD8-47D2-950D-4DEDE97F0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0CD7ABD-CD14-4AF2-89A5-E4F7F3A3B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85C51A8-CD7C-451F-9F4D-3F192FDC4BE7}"/>
              </a:ext>
            </a:extLst>
          </p:cNvPr>
          <p:cNvSpPr txBox="1"/>
          <p:nvPr/>
        </p:nvSpPr>
        <p:spPr>
          <a:xfrm rot="303958">
            <a:off x="3650475" y="1939964"/>
            <a:ext cx="406553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Música: China Instrumental</a:t>
            </a:r>
          </a:p>
          <a:p>
            <a:pPr algn="ctr"/>
            <a:r>
              <a:rPr lang="pt-BR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http://www.sergrasan.com.br/cleoslides</a:t>
            </a:r>
          </a:p>
          <a:p>
            <a:pPr algn="ctr"/>
            <a:r>
              <a:rPr lang="pt-BR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Canal no Youtube:</a:t>
            </a:r>
          </a:p>
          <a:p>
            <a:pPr algn="ctr"/>
            <a:r>
              <a:rPr lang="pt-BR" sz="1400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http://www.youtube.com/c/CleoniceMenegattGoelzer</a:t>
            </a:r>
          </a:p>
          <a:p>
            <a:pPr algn="ctr"/>
            <a:r>
              <a:rPr lang="pt-BR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Cléo Menegatt</a:t>
            </a:r>
          </a:p>
          <a:p>
            <a:pPr algn="ctr"/>
            <a:r>
              <a:rPr lang="pt-BR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cmenegatt2016@gmail.com</a:t>
            </a:r>
          </a:p>
          <a:p>
            <a:pPr algn="ctr"/>
            <a:endParaRPr lang="pt-BR" b="1" dirty="0"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layball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27744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Tm="6000">
        <p159:morph option="byObject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</TotalTime>
  <Words>52</Words>
  <Application>Microsoft Office PowerPoint</Application>
  <PresentationFormat>Apresentação na tela (16:9)</PresentationFormat>
  <Paragraphs>10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Britannic Bold</vt:lpstr>
      <vt:lpstr>Calibri</vt:lpstr>
      <vt:lpstr>Calibri Light</vt:lpstr>
      <vt:lpstr>Playball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16</cp:revision>
  <dcterms:created xsi:type="dcterms:W3CDTF">2020-06-20T01:15:55Z</dcterms:created>
  <dcterms:modified xsi:type="dcterms:W3CDTF">2020-07-21T02:20:02Z</dcterms:modified>
</cp:coreProperties>
</file>