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59" r:id="rId5"/>
    <p:sldId id="260" r:id="rId6"/>
    <p:sldId id="265" r:id="rId7"/>
    <p:sldId id="262" r:id="rId8"/>
    <p:sldId id="266" r:id="rId9"/>
    <p:sldId id="264" r:id="rId10"/>
    <p:sldId id="267" r:id="rId11"/>
    <p:sldId id="261" r:id="rId12"/>
    <p:sldId id="257" r:id="rId13"/>
    <p:sldId id="269" r:id="rId14"/>
    <p:sldId id="26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2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84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9756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1816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1330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063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8703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7580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0029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2533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396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9925E-002D-4842-81E7-D335468A848C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7A51E-7819-49E3-B8D7-72C0643C14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147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ndre Rieu - Fidenco Dante Marchetti - Fascina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8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006248" y="1332320"/>
            <a:ext cx="47921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Doce Libertação</a:t>
            </a:r>
            <a:endParaRPr lang="pt-BR" sz="5400" b="1" cap="none" spc="0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06274">
            <a:off x="3762703" y="2732690"/>
            <a:ext cx="2920283" cy="46889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 de Sá</a:t>
            </a:r>
            <a:endParaRPr lang="pt-BR" sz="5400" b="1" cap="none" spc="0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145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96" y="0"/>
            <a:ext cx="4828976" cy="5143500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46" y="73572"/>
            <a:ext cx="5244662" cy="5069927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2301837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841123" y="1507787"/>
            <a:ext cx="546175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Secaram-se-me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os olhos, meu amor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não sufragam mais a tua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imagem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Deixaram de brilhar em teu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louvor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Toldados pelas brumas da miragem.</a:t>
            </a:r>
          </a:p>
        </p:txBody>
      </p:sp>
    </p:spTree>
    <p:extLst>
      <p:ext uri="{BB962C8B-B14F-4D97-AF65-F5344CB8AC3E}">
        <p14:creationId xmlns:p14="http://schemas.microsoft.com/office/powerpoint/2010/main" val="4113891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85" y="0"/>
            <a:ext cx="8297694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90002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40989" y="1663809"/>
            <a:ext cx="573208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Pendem-me agora os braços, meu amor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outrora se te abriram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pr’o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perdão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Buscam hoje outras fontes de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calor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Usam do gesto noutra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direcção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0661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02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69" y="73571"/>
            <a:ext cx="8565931" cy="4950373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333012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57357" y="1770434"/>
            <a:ext cx="568309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 saudade deixou-me, meu amor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me maltrata mais, não me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castiga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C’o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injustiça que o abandono instiga.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4733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48" y="0"/>
            <a:ext cx="4624552" cy="5143500"/>
          </a:xfrm>
          <a:prstGeom prst="rect">
            <a:avLst/>
          </a:prstGeom>
          <a:effectLst>
            <a:softEdge rad="4826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07117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359859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62944" y="1879252"/>
            <a:ext cx="550984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me voltou o riso, meu amor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C’o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ternura que outro ser me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trouxe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Alguém cujo carinho é bem mais doce.</a:t>
            </a:r>
          </a:p>
        </p:txBody>
      </p:sp>
    </p:spTree>
    <p:extLst>
      <p:ext uri="{BB962C8B-B14F-4D97-AF65-F5344CB8AC3E}">
        <p14:creationId xmlns:p14="http://schemas.microsoft.com/office/powerpoint/2010/main" val="2808829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91" y="0"/>
            <a:ext cx="8156026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1483559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77108" y="1607737"/>
            <a:ext cx="2165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 de Sá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26593" y="3094893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70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0"/>
            <a:ext cx="8849710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3653074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flip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02" y="-392348"/>
            <a:ext cx="3429000" cy="5143500"/>
          </a:xfrm>
          <a:prstGeom prst="rect">
            <a:avLst/>
          </a:prstGeom>
          <a:effectLst>
            <a:softEdge rad="1181100"/>
          </a:effectLst>
        </p:spPr>
      </p:pic>
      <p:sp>
        <p:nvSpPr>
          <p:cNvPr id="4" name="CaixaDeTexto 3"/>
          <p:cNvSpPr txBox="1"/>
          <p:nvPr/>
        </p:nvSpPr>
        <p:spPr>
          <a:xfrm>
            <a:off x="2912758" y="834434"/>
            <a:ext cx="4891852" cy="40395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Eugénio de Sá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André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Rieu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-Fidenco Dante Marchetti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Fascination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”</a:t>
            </a:r>
          </a:p>
          <a:p>
            <a:pPr algn="ctr"/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1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9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32065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randomBar dir="vert"/>
      </p:transition>
    </mc:Choice>
    <mc:Fallback>
      <p:transition spd="slow" advTm="1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UGÉNIO" id="{4181EAD0-34E5-43A0-9CD9-AF068CDCE421}" vid="{5B2233BA-27AB-476C-9667-0128CD554FF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150</Words>
  <Application>Microsoft Office PowerPoint</Application>
  <PresentationFormat>Apresentação na tela (16:9)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2018-04-10T01:51:14Z</dcterms:created>
  <dcterms:modified xsi:type="dcterms:W3CDTF">2018-04-15T21:02:21Z</dcterms:modified>
</cp:coreProperties>
</file>