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66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61" r:id="rId22"/>
    <p:sldId id="278" r:id="rId23"/>
    <p:sldId id="279" r:id="rId24"/>
    <p:sldId id="280" r:id="rId25"/>
    <p:sldId id="281" r:id="rId26"/>
    <p:sldId id="257" r:id="rId2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0637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300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65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0199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9381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710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164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964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129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152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52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3B36-AEAF-4B9A-8B09-BF0E2E8BC127}" type="datetimeFigureOut">
              <a:rPr lang="pt-BR" smtClean="0"/>
              <a:t>04/05/2018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412D5-C16C-44EE-B199-1134371EA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4579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07324" y="-1697419"/>
            <a:ext cx="4824247" cy="8471337"/>
          </a:xfrm>
          <a:prstGeom prst="rect">
            <a:avLst/>
          </a:prstGeom>
          <a:effectLst>
            <a:softEdge rad="584200"/>
          </a:effectLst>
        </p:spPr>
      </p:pic>
      <p:sp>
        <p:nvSpPr>
          <p:cNvPr id="4" name="Retângulo 3"/>
          <p:cNvSpPr/>
          <p:nvPr/>
        </p:nvSpPr>
        <p:spPr>
          <a:xfrm>
            <a:off x="2008049" y="1614919"/>
            <a:ext cx="450533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 panose="03010101010201010101" pitchFamily="66" charset="0"/>
              </a:rPr>
              <a:t>Outra Como Tu</a:t>
            </a:r>
            <a:endParaRPr lang="pt-B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932970" y="3016351"/>
            <a:ext cx="2655493" cy="7279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Eros Ramazzotti  - Otra Como Tu (Un'Altra T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148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9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6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77406" y="774987"/>
            <a:ext cx="323357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"Então seja a mulher do lar,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bar, do mundo,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recatada, expansiva,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inquieta, nua, maquiada,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bela, feia, descabelada…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mulher que você quiser,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desde que seja você".</a:t>
            </a:r>
          </a:p>
          <a:p>
            <a:pPr algn="ctr"/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Clara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Baccarin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7" y="0"/>
            <a:ext cx="4394639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2492948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pull/>
      </p:transition>
    </mc:Choice>
    <mc:Fallback>
      <p:transition spd="slow" advTm="12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27532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0"/>
            <a:ext cx="8660524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4556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681543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1779268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0"/>
            <a:ext cx="8839199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43761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9" y="0"/>
            <a:ext cx="8628993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152449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5" y="0"/>
            <a:ext cx="8345213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84280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0"/>
            <a:ext cx="8639504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252054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9" y="0"/>
            <a:ext cx="8702564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38080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0"/>
            <a:ext cx="8387255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40562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90" y="0"/>
            <a:ext cx="8597462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52340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0"/>
            <a:ext cx="8513380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366122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4" y="0"/>
            <a:ext cx="8523888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155572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492358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377303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6" y="0"/>
            <a:ext cx="8397765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7508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3" y="0"/>
            <a:ext cx="8429295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54419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0"/>
            <a:ext cx="8597462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60582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87" y="0"/>
            <a:ext cx="8345214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01930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lu"/>
      </p:transition>
    </mc:Choice>
    <mc:Fallback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5" y="0"/>
            <a:ext cx="8250621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1543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523889" cy="514350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257726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6" y="147145"/>
            <a:ext cx="8313682" cy="4908331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426593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17" y="138112"/>
            <a:ext cx="8776137" cy="4867275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84644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3" y="0"/>
            <a:ext cx="8433881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3556482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0"/>
            <a:ext cx="8366234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237969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255" y="536028"/>
            <a:ext cx="3804745" cy="4088524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4" name="CaixaDeTexto 3"/>
          <p:cNvSpPr txBox="1"/>
          <p:nvPr/>
        </p:nvSpPr>
        <p:spPr>
          <a:xfrm>
            <a:off x="566240" y="882486"/>
            <a:ext cx="5477782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Eros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Ramazzotti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-Outra Como Tu</a:t>
            </a:r>
          </a:p>
          <a:p>
            <a:pPr algn="ctr"/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655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77</Words>
  <Application>Microsoft Office PowerPoint</Application>
  <PresentationFormat>Apresentação na tela (16:9)</PresentationFormat>
  <Paragraphs>23</Paragraphs>
  <Slides>26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2018-05-04T00:53:41Z</dcterms:created>
  <dcterms:modified xsi:type="dcterms:W3CDTF">2018-05-04T22:27:11Z</dcterms:modified>
</cp:coreProperties>
</file>