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9" r:id="rId5"/>
    <p:sldId id="260" r:id="rId6"/>
    <p:sldId id="265" r:id="rId7"/>
    <p:sldId id="262" r:id="rId8"/>
    <p:sldId id="261" r:id="rId9"/>
    <p:sldId id="267" r:id="rId10"/>
    <p:sldId id="263" r:id="rId11"/>
    <p:sldId id="271" r:id="rId12"/>
    <p:sldId id="269" r:id="rId13"/>
    <p:sldId id="272" r:id="rId14"/>
    <p:sldId id="273" r:id="rId15"/>
    <p:sldId id="258" r:id="rId16"/>
    <p:sldId id="270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147-F34A-4B08-A411-748857E5DFD4}" type="datetimeFigureOut">
              <a:rPr lang="pt-BR" smtClean="0"/>
              <a:t>12/11/2023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AF8D-4AD4-4FEA-B3E2-9E44ADA769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1954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147-F34A-4B08-A411-748857E5DFD4}" type="datetimeFigureOut">
              <a:rPr lang="pt-BR" smtClean="0"/>
              <a:t>12/11/2023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AF8D-4AD4-4FEA-B3E2-9E44ADA769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025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147-F34A-4B08-A411-748857E5DFD4}" type="datetimeFigureOut">
              <a:rPr lang="pt-BR" smtClean="0"/>
              <a:t>12/11/2023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AF8D-4AD4-4FEA-B3E2-9E44ADA769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3774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147-F34A-4B08-A411-748857E5DFD4}" type="datetimeFigureOut">
              <a:rPr lang="pt-BR" smtClean="0"/>
              <a:t>12/11/2023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AF8D-4AD4-4FEA-B3E2-9E44ADA769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571931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147-F34A-4B08-A411-748857E5DFD4}" type="datetimeFigureOut">
              <a:rPr lang="pt-BR" smtClean="0"/>
              <a:t>12/11/2023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AF8D-4AD4-4FEA-B3E2-9E44ADA769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5748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147-F34A-4B08-A411-748857E5DFD4}" type="datetimeFigureOut">
              <a:rPr lang="pt-BR" smtClean="0"/>
              <a:t>12/11/2023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AF8D-4AD4-4FEA-B3E2-9E44ADA769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9804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147-F34A-4B08-A411-748857E5DFD4}" type="datetimeFigureOut">
              <a:rPr lang="pt-BR" smtClean="0"/>
              <a:t>12/11/2023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AF8D-4AD4-4FEA-B3E2-9E44ADA769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5710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147-F34A-4B08-A411-748857E5DFD4}" type="datetimeFigureOut">
              <a:rPr lang="pt-BR" smtClean="0"/>
              <a:t>12/11/2023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AF8D-4AD4-4FEA-B3E2-9E44ADA769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8168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147-F34A-4B08-A411-748857E5DFD4}" type="datetimeFigureOut">
              <a:rPr lang="pt-BR" smtClean="0"/>
              <a:t>12/11/2023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AF8D-4AD4-4FEA-B3E2-9E44ADA769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3531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147-F34A-4B08-A411-748857E5DFD4}" type="datetimeFigureOut">
              <a:rPr lang="pt-BR" smtClean="0"/>
              <a:t>12/11/2023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AF8D-4AD4-4FEA-B3E2-9E44ADA769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7555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9D147-F34A-4B08-A411-748857E5DFD4}" type="datetimeFigureOut">
              <a:rPr lang="pt-BR" smtClean="0"/>
              <a:t>12/11/2023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CBAF8D-4AD4-4FEA-B3E2-9E44ADA769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7145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9D147-F34A-4B08-A411-748857E5DFD4}" type="datetimeFigureOut">
              <a:rPr lang="pt-BR" smtClean="0"/>
              <a:t>12/11/2023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BAF8D-4AD4-4FEA-B3E2-9E44ADA769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75333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DA1F8FD-07AF-BFE2-BA5B-2F22092468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Eagles Best Of My Love (instrumental)">
            <a:hlinkClick r:id="" action="ppaction://media"/>
            <a:extLst>
              <a:ext uri="{FF2B5EF4-FFF2-40B4-BE49-F238E27FC236}">
                <a16:creationId xmlns:a16="http://schemas.microsoft.com/office/drawing/2014/main" id="{011E537E-8AE0-580C-9A0D-F08671F088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1756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533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F09227-EB47-5E42-045A-6748E97F0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03B46EC-84AF-C48E-1355-A1699BE1B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0" cy="5143500"/>
          </a:xfrm>
          <a:prstGeom prst="rect">
            <a:avLst/>
          </a:prstGeom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87622E5C-4309-6424-FE49-979F60A6B043}"/>
              </a:ext>
            </a:extLst>
          </p:cNvPr>
          <p:cNvSpPr/>
          <p:nvPr/>
        </p:nvSpPr>
        <p:spPr>
          <a:xfrm>
            <a:off x="1653141" y="927328"/>
            <a:ext cx="204421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80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Amar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EF6F1984-D2CA-18D6-4C54-5BCD2313CB63}"/>
              </a:ext>
            </a:extLst>
          </p:cNvPr>
          <p:cNvSpPr/>
          <p:nvPr/>
        </p:nvSpPr>
        <p:spPr>
          <a:xfrm>
            <a:off x="989613" y="2110085"/>
            <a:ext cx="358238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00" b="1" cap="none" spc="0" dirty="0">
                <a:ln>
                  <a:solidFill>
                    <a:srgbClr val="80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do Rosário </a:t>
            </a:r>
            <a:r>
              <a:rPr lang="pt-BR" sz="4000" b="1" cap="none" spc="0" dirty="0" err="1">
                <a:ln>
                  <a:solidFill>
                    <a:srgbClr val="800000"/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4000" b="1" cap="none" spc="0" dirty="0">
              <a:ln>
                <a:solidFill>
                  <a:srgbClr val="800000"/>
                </a:solidFill>
              </a:ln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1748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DA1F8FD-07AF-BFE2-BA5B-2F2209246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E1218101-2ACD-FBFA-081D-F262A0AEDB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412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F09227-EB47-5E42-045A-6748E97F0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03B46EC-84AF-C48E-1355-A1699BE1B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920289D-62DB-A49D-E4CF-BAABFE864BEF}"/>
              </a:ext>
            </a:extLst>
          </p:cNvPr>
          <p:cNvSpPr txBox="1"/>
          <p:nvPr/>
        </p:nvSpPr>
        <p:spPr>
          <a:xfrm rot="188404">
            <a:off x="924300" y="308113"/>
            <a:ext cx="3145413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comportamento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estranho,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gente chama 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amar,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um sempre um 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aprendizado,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ninguém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precisa ensinar.</a:t>
            </a:r>
          </a:p>
        </p:txBody>
      </p:sp>
    </p:spTree>
    <p:extLst>
      <p:ext uri="{BB962C8B-B14F-4D97-AF65-F5344CB8AC3E}">
        <p14:creationId xmlns:p14="http://schemas.microsoft.com/office/powerpoint/2010/main" val="1822057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14:ripple dir="ru"/>
      </p:transition>
    </mc:Choice>
    <mc:Fallback>
      <p:transition spd="slow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F09227-EB47-5E42-045A-6748E97F0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03B46EC-84AF-C48E-1355-A1699BE1B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3DF314A-7F00-9C1F-94F2-9A30B7EBADAE}"/>
              </a:ext>
            </a:extLst>
          </p:cNvPr>
          <p:cNvSpPr txBox="1"/>
          <p:nvPr/>
        </p:nvSpPr>
        <p:spPr>
          <a:xfrm rot="172437">
            <a:off x="685866" y="516834"/>
            <a:ext cx="389401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Nasce no encontro 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olhos</a:t>
            </a:r>
          </a:p>
          <a:p>
            <a:pPr algn="ctr"/>
            <a:r>
              <a:rPr lang="pt-BR" sz="31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desperta a chama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 acende o olhar de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quem ama.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repente, o resto do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mundo não importa.</a:t>
            </a:r>
          </a:p>
        </p:txBody>
      </p:sp>
    </p:spTree>
    <p:extLst>
      <p:ext uri="{BB962C8B-B14F-4D97-AF65-F5344CB8AC3E}">
        <p14:creationId xmlns:p14="http://schemas.microsoft.com/office/powerpoint/2010/main" val="3404600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pageCurlDouble"/>
      </p:transition>
    </mc:Choice>
    <mc:Fallback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DA1F8FD-07AF-BFE2-BA5B-2F2209246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7DB775F2-AEAA-5108-74CC-85C1E26161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886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F09227-EB47-5E42-045A-6748E97F0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03B46EC-84AF-C48E-1355-A1699BE1B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BBA0641-33F6-CEFB-EE85-8A764630F05A}"/>
              </a:ext>
            </a:extLst>
          </p:cNvPr>
          <p:cNvSpPr txBox="1"/>
          <p:nvPr/>
        </p:nvSpPr>
        <p:spPr>
          <a:xfrm rot="193397">
            <a:off x="826624" y="556593"/>
            <a:ext cx="3648756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vida muda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bruscamente a rota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o destino do outro.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 apego que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aproxima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quase uma paixão 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alucina.</a:t>
            </a:r>
          </a:p>
        </p:txBody>
      </p:sp>
    </p:spTree>
    <p:extLst>
      <p:ext uri="{BB962C8B-B14F-4D97-AF65-F5344CB8AC3E}">
        <p14:creationId xmlns:p14="http://schemas.microsoft.com/office/powerpoint/2010/main" val="373789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14:ripple dir="rd"/>
      </p:transition>
    </mc:Choice>
    <mc:Fallback>
      <p:transition spd="slow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F09227-EB47-5E42-045A-6748E97F0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03B46EC-84AF-C48E-1355-A1699BE1B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274BB7E-1B75-6693-26FC-09C7925CBEC5}"/>
              </a:ext>
            </a:extLst>
          </p:cNvPr>
          <p:cNvSpPr txBox="1"/>
          <p:nvPr/>
        </p:nvSpPr>
        <p:spPr>
          <a:xfrm rot="188465">
            <a:off x="1132154" y="954157"/>
            <a:ext cx="3084499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repente, um cabe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direitinho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vida do outro.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à medida que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brota o amor,</a:t>
            </a:r>
          </a:p>
        </p:txBody>
      </p:sp>
    </p:spTree>
    <p:extLst>
      <p:ext uri="{BB962C8B-B14F-4D97-AF65-F5344CB8AC3E}">
        <p14:creationId xmlns:p14="http://schemas.microsoft.com/office/powerpoint/2010/main" val="388419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5000">
        <p15:prstTrans prst="pageCurlDouble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DA1F8FD-07AF-BFE2-BA5B-2F2209246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5DCCB14-77E5-3950-B419-D2CCFB2A73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982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F09227-EB47-5E42-045A-6748E97F0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03B46EC-84AF-C48E-1355-A1699BE1B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189D77C-7B0D-8336-5C9A-9D1C5C5BCD20}"/>
              </a:ext>
            </a:extLst>
          </p:cNvPr>
          <p:cNvSpPr txBox="1"/>
          <p:nvPr/>
        </p:nvSpPr>
        <p:spPr>
          <a:xfrm rot="222555">
            <a:off x="1210498" y="315819"/>
            <a:ext cx="2996333" cy="40010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apego cresce mais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 cada dia,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que se acaba a 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própria vontade.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que antes se 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sonhou sozinho,</a:t>
            </a:r>
          </a:p>
          <a:p>
            <a:pPr algn="ctr"/>
            <a:r>
              <a:rPr lang="pt-BR" sz="31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 de ser um </a:t>
            </a:r>
          </a:p>
          <a:p>
            <a:pPr algn="ctr"/>
            <a:r>
              <a:rPr lang="pt-BR" sz="31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sonho só.</a:t>
            </a:r>
          </a:p>
        </p:txBody>
      </p:sp>
    </p:spTree>
    <p:extLst>
      <p:ext uri="{BB962C8B-B14F-4D97-AF65-F5344CB8AC3E}">
        <p14:creationId xmlns:p14="http://schemas.microsoft.com/office/powerpoint/2010/main" val="2357588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ripple dir="lu"/>
      </p:transition>
    </mc:Choice>
    <mc:Fallback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F09227-EB47-5E42-045A-6748E97F0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03B46EC-84AF-C48E-1355-A1699BE1B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9A9B9E7-876F-44F9-355C-695B57C1ACEA}"/>
              </a:ext>
            </a:extLst>
          </p:cNvPr>
          <p:cNvSpPr txBox="1"/>
          <p:nvPr/>
        </p:nvSpPr>
        <p:spPr>
          <a:xfrm rot="179673">
            <a:off x="1094132" y="944217"/>
            <a:ext cx="3203121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vidas cruzadas,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sonhos se dividem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tudo se torna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metade.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repente se vão</a:t>
            </a:r>
          </a:p>
        </p:txBody>
      </p:sp>
    </p:spTree>
    <p:extLst>
      <p:ext uri="{BB962C8B-B14F-4D97-AF65-F5344CB8AC3E}">
        <p14:creationId xmlns:p14="http://schemas.microsoft.com/office/powerpoint/2010/main" val="41289944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pageCurlDouble"/>
      </p:transition>
    </mc:Choice>
    <mc:Fallback>
      <p:transition spd="slow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DA1F8FD-07AF-BFE2-BA5B-2F2209246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57019BA5-0798-CEB6-F291-C7FE0DD2F0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198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9F09227-EB47-5E42-045A-6748E97F0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A03B46EC-84AF-C48E-1355-A1699BE1B0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FE51525-88B7-2CBB-67D4-D7F1EADFA8F6}"/>
              </a:ext>
            </a:extLst>
          </p:cNvPr>
          <p:cNvSpPr txBox="1"/>
          <p:nvPr/>
        </p:nvSpPr>
        <p:spPr>
          <a:xfrm rot="212301">
            <a:off x="903210" y="604028"/>
            <a:ext cx="332655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Caminhando por um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caminho estreito,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o percurso é 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mão única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só aqueles que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amam,</a:t>
            </a:r>
          </a:p>
          <a:p>
            <a:pPr algn="ctr"/>
            <a:r>
              <a:rPr lang="pt-BR" sz="32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Sabem bem  a direção.</a:t>
            </a:r>
          </a:p>
        </p:txBody>
      </p:sp>
    </p:spTree>
    <p:extLst>
      <p:ext uri="{BB962C8B-B14F-4D97-AF65-F5344CB8AC3E}">
        <p14:creationId xmlns:p14="http://schemas.microsoft.com/office/powerpoint/2010/main" val="3466777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ripple dir="ld"/>
      </p:transition>
    </mc:Choice>
    <mc:Fallback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DA1F8FD-07AF-BFE2-BA5B-2F2209246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765E01A-B1AD-B551-3F59-91BF753A04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5677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DA1F8FD-07AF-BFE2-BA5B-2F2209246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5825FBF3-24BF-AA05-AB43-518D16D8F737}"/>
              </a:ext>
            </a:extLst>
          </p:cNvPr>
          <p:cNvSpPr txBox="1"/>
          <p:nvPr/>
        </p:nvSpPr>
        <p:spPr>
          <a:xfrm>
            <a:off x="1992123" y="4144458"/>
            <a:ext cx="247054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do  Rosário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84A29F7E-62E6-0D3F-676F-712848335BE4}"/>
              </a:ext>
            </a:extLst>
          </p:cNvPr>
          <p:cNvSpPr txBox="1"/>
          <p:nvPr/>
        </p:nvSpPr>
        <p:spPr>
          <a:xfrm>
            <a:off x="5994275" y="4170519"/>
            <a:ext cx="15039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F445812-B244-3895-7ADD-1D4FA4B969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888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allOver"/>
      </p:transition>
    </mc:Choice>
    <mc:Fallback>
      <p:transition spd="slow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DA1F8FD-07AF-BFE2-BA5B-2F2209246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5918BD6-B977-6C77-ED05-B6B3B2669124}"/>
              </a:ext>
            </a:extLst>
          </p:cNvPr>
          <p:cNvSpPr txBox="1"/>
          <p:nvPr/>
        </p:nvSpPr>
        <p:spPr>
          <a:xfrm>
            <a:off x="1729429" y="665922"/>
            <a:ext cx="607249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do Rosário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Bessas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Eagles-Best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My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Love Instrumental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425710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indow dir="vert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179</TotalTime>
  <Words>245</Words>
  <Application>Microsoft Office PowerPoint</Application>
  <PresentationFormat>Apresentação na tela (16:9)</PresentationFormat>
  <Paragraphs>60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2023-11-11T00:26:31Z</dcterms:created>
  <dcterms:modified xsi:type="dcterms:W3CDTF">2023-11-12T18:55:58Z</dcterms:modified>
</cp:coreProperties>
</file>