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58" r:id="rId4"/>
    <p:sldId id="269" r:id="rId5"/>
    <p:sldId id="260" r:id="rId6"/>
    <p:sldId id="268" r:id="rId7"/>
    <p:sldId id="261" r:id="rId8"/>
    <p:sldId id="265" r:id="rId9"/>
    <p:sldId id="262" r:id="rId10"/>
    <p:sldId id="266" r:id="rId11"/>
    <p:sldId id="263" r:id="rId12"/>
    <p:sldId id="264" r:id="rId13"/>
    <p:sldId id="257" r:id="rId14"/>
    <p:sldId id="259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3465-A4DE-4547-9B51-1E2B0B671649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9AE8-D2B6-4F8D-BA12-00965CCC9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6332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3465-A4DE-4547-9B51-1E2B0B671649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9AE8-D2B6-4F8D-BA12-00965CCC9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9938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3465-A4DE-4547-9B51-1E2B0B671649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9AE8-D2B6-4F8D-BA12-00965CCC9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865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3465-A4DE-4547-9B51-1E2B0B671649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9AE8-D2B6-4F8D-BA12-00965CCC9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6455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3465-A4DE-4547-9B51-1E2B0B671649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9AE8-D2B6-4F8D-BA12-00965CCC9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1798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3465-A4DE-4547-9B51-1E2B0B671649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9AE8-D2B6-4F8D-BA12-00965CCC9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9016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3465-A4DE-4547-9B51-1E2B0B671649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9AE8-D2B6-4F8D-BA12-00965CCC9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7068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3465-A4DE-4547-9B51-1E2B0B671649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9AE8-D2B6-4F8D-BA12-00965CCC9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8394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3465-A4DE-4547-9B51-1E2B0B671649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9AE8-D2B6-4F8D-BA12-00965CCC9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6520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3465-A4DE-4547-9B51-1E2B0B671649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9AE8-D2B6-4F8D-BA12-00965CCC9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1336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3465-A4DE-4547-9B51-1E2B0B671649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9AE8-D2B6-4F8D-BA12-00965CCC9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8311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D93465-A4DE-4547-9B51-1E2B0B671649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F9AE8-D2B6-4F8D-BA12-00965CCC9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892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0.png"/><Relationship Id="rId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12.png"/><Relationship Id="rId4" Type="http://schemas.microsoft.com/office/2007/relationships/hdphoto" Target="../media/hdphoto7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microsoft.com/office/2007/relationships/hdphoto" Target="../media/hdphoto9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0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She - Paul Mauria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23089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971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65" y="0"/>
            <a:ext cx="8755117" cy="5143500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778377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0397034">
            <a:off x="1375484" y="1185958"/>
            <a:ext cx="3605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Poema dos Sonhos</a:t>
            </a:r>
            <a:endParaRPr lang="pt-BR" sz="5400" b="1" cap="none" spc="50" dirty="0">
              <a:ln w="0">
                <a:solidFill>
                  <a:schemeClr val="accent4">
                    <a:lumMod val="5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20398345">
            <a:off x="2145400" y="2558373"/>
            <a:ext cx="2734901" cy="44585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Glória Marreiros</a:t>
            </a:r>
            <a:endParaRPr lang="pt-BR" sz="5400" b="1" cap="none" spc="50" dirty="0">
              <a:ln w="0">
                <a:solidFill>
                  <a:schemeClr val="accent4">
                    <a:lumMod val="5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7422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pull dir="u"/>
      </p:transition>
    </mc:Choice>
    <mc:Fallback>
      <p:transition spd="slow" advTm="5000">
        <p:pull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38" y="379379"/>
            <a:ext cx="4212077" cy="447472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539" y="0"/>
            <a:ext cx="508354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44377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ractur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281" y="-107004"/>
            <a:ext cx="4367719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783482" y="1679916"/>
            <a:ext cx="456086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Olhando o teu rosto, senti que veneras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sonho perfeito da vida que tenho.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Comandas minha alma, contigo sustenho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tons anilados que inventam quimeras.</a:t>
            </a:r>
          </a:p>
        </p:txBody>
      </p:sp>
    </p:spTree>
    <p:extLst>
      <p:ext uri="{BB962C8B-B14F-4D97-AF65-F5344CB8AC3E}">
        <p14:creationId xmlns:p14="http://schemas.microsoft.com/office/powerpoint/2010/main" val="2519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62" y="105104"/>
            <a:ext cx="5285376" cy="5143500"/>
          </a:xfrm>
          <a:prstGeom prst="rect">
            <a:avLst/>
          </a:prstGeom>
          <a:effectLst>
            <a:softEdge rad="8509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5046" y="0"/>
            <a:ext cx="4740088" cy="5143500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38871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281" y="-107004"/>
            <a:ext cx="4367719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451117" y="1786920"/>
            <a:ext cx="521649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Tapaste os meus seios com mãos de outras eras,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beijaste os meus lábios com força e empenho,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âmbar e tinta fizeste o desenho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embala meu corpo com mil primaveras.</a:t>
            </a:r>
          </a:p>
        </p:txBody>
      </p:sp>
    </p:spTree>
    <p:extLst>
      <p:ext uri="{BB962C8B-B14F-4D97-AF65-F5344CB8AC3E}">
        <p14:creationId xmlns:p14="http://schemas.microsoft.com/office/powerpoint/2010/main" val="2268017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47" y="0"/>
            <a:ext cx="5068532" cy="5143500"/>
          </a:xfrm>
          <a:prstGeom prst="rect">
            <a:avLst/>
          </a:prstGeom>
          <a:effectLst>
            <a:softEdge rad="698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883" y="0"/>
            <a:ext cx="5570482" cy="5143500"/>
          </a:xfrm>
          <a:prstGeom prst="rect">
            <a:avLst/>
          </a:prstGeom>
          <a:effectLst>
            <a:softEdge rad="1219200"/>
          </a:effectLst>
        </p:spPr>
      </p:pic>
    </p:spTree>
    <p:extLst>
      <p:ext uri="{BB962C8B-B14F-4D97-AF65-F5344CB8AC3E}">
        <p14:creationId xmlns:p14="http://schemas.microsoft.com/office/powerpoint/2010/main" val="1117654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281" y="-107004"/>
            <a:ext cx="4367719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878939" y="1864581"/>
            <a:ext cx="42739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trazes nas veias poder, sedução,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raça dum povo que tem coração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crê que a esperança jamais é perdida.</a:t>
            </a:r>
          </a:p>
        </p:txBody>
      </p:sp>
    </p:spTree>
    <p:extLst>
      <p:ext uri="{BB962C8B-B14F-4D97-AF65-F5344CB8AC3E}">
        <p14:creationId xmlns:p14="http://schemas.microsoft.com/office/powerpoint/2010/main" val="4284330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986" y="0"/>
            <a:ext cx="5486400" cy="5143500"/>
          </a:xfrm>
          <a:prstGeom prst="rect">
            <a:avLst/>
          </a:prstGeom>
          <a:effectLst>
            <a:softEdge rad="5207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03" y="0"/>
            <a:ext cx="4554169" cy="5143500"/>
          </a:xfrm>
          <a:prstGeom prst="rect">
            <a:avLst/>
          </a:prstGeom>
          <a:effectLst>
            <a:softEdge rad="508000"/>
          </a:effectLst>
        </p:spPr>
      </p:pic>
    </p:spTree>
    <p:extLst>
      <p:ext uri="{BB962C8B-B14F-4D97-AF65-F5344CB8AC3E}">
        <p14:creationId xmlns:p14="http://schemas.microsoft.com/office/powerpoint/2010/main" val="1088716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281" y="-107004"/>
            <a:ext cx="4367719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771744" y="1864581"/>
            <a:ext cx="463620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vi que tu eras o elo perfeito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abraça este rio que corre em teu peito,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poema dos sonhos, que são minha vida!</a:t>
            </a:r>
          </a:p>
        </p:txBody>
      </p:sp>
    </p:spTree>
    <p:extLst>
      <p:ext uri="{BB962C8B-B14F-4D97-AF65-F5344CB8AC3E}">
        <p14:creationId xmlns:p14="http://schemas.microsoft.com/office/powerpoint/2010/main" val="1278103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06" y="0"/>
            <a:ext cx="8424154" cy="5143500"/>
          </a:xfrm>
          <a:prstGeom prst="rect">
            <a:avLst/>
          </a:prstGeom>
          <a:effectLst>
            <a:softEdge rad="584200"/>
          </a:effectLst>
        </p:spPr>
      </p:pic>
    </p:spTree>
    <p:extLst>
      <p:ext uri="{BB962C8B-B14F-4D97-AF65-F5344CB8AC3E}">
        <p14:creationId xmlns:p14="http://schemas.microsoft.com/office/powerpoint/2010/main" val="1520955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498060" y="4396901"/>
            <a:ext cx="2303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Glória Marreiros</a:t>
            </a:r>
            <a:endParaRPr lang="pt-BR" sz="28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544766" y="4396901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542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">
        <p15:prstTrans prst="pageCurlSingle" invX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48251" y="700392"/>
            <a:ext cx="7247497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Glória Marreiros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She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-Paul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Maureat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9299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reveal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161</TotalTime>
  <Words>155</Words>
  <Application>Microsoft Office PowerPoint</Application>
  <PresentationFormat>Apresentação na tela (16:9)</PresentationFormat>
  <Paragraphs>30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13</cp:revision>
  <dcterms:created xsi:type="dcterms:W3CDTF">2018-05-23T23:37:15Z</dcterms:created>
  <dcterms:modified xsi:type="dcterms:W3CDTF">2018-05-29T22:45:30Z</dcterms:modified>
</cp:coreProperties>
</file>