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7" r:id="rId8"/>
    <p:sldId id="262" r:id="rId9"/>
    <p:sldId id="266" r:id="rId10"/>
    <p:sldId id="263" r:id="rId11"/>
    <p:sldId id="268" r:id="rId12"/>
    <p:sldId id="258" r:id="rId13"/>
    <p:sldId id="269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2116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947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8959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9132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8772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4800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5765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542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750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184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1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7187A-833D-4BFB-A17D-DB038634296D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C6346-B984-4ECF-8536-C3090F528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48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Ludovico Einaudi due fiumi pia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451776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2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30173" y="1458332"/>
            <a:ext cx="4683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Bendito Outono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49304" y="3676239"/>
            <a:ext cx="3845392" cy="5625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Maria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Tomásia</a:t>
            </a:r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Middendorf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959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93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27548" y="1760706"/>
            <a:ext cx="563327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Finalmente chegou o bendito outono,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partiu apressado o quente verão.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Hoje, o outono assume  o seu trono,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para todos uma  linda visão.</a:t>
            </a:r>
          </a:p>
        </p:txBody>
      </p:sp>
    </p:spTree>
    <p:extLst>
      <p:ext uri="{BB962C8B-B14F-4D97-AF65-F5344CB8AC3E}">
        <p14:creationId xmlns:p14="http://schemas.microsoft.com/office/powerpoint/2010/main" val="2242758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44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0119" y="1721796"/>
            <a:ext cx="566533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Folhas douradas bailando ao vento,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serpenteando no ar e caindo no chão,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dão à nossa vida um novo alento,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nos livramos do intenso verão. </a:t>
            </a:r>
          </a:p>
        </p:txBody>
      </p:sp>
    </p:spTree>
    <p:extLst>
      <p:ext uri="{BB962C8B-B14F-4D97-AF65-F5344CB8AC3E}">
        <p14:creationId xmlns:p14="http://schemas.microsoft.com/office/powerpoint/2010/main" val="216895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3873" y="1721796"/>
            <a:ext cx="54232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vento nos traz um gostoso frescor;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noite, ficamos mais sonolentos.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Sentimos no ar o perfume da flor,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até renovamos nossos sentimentos.</a:t>
            </a:r>
          </a:p>
        </p:txBody>
      </p:sp>
    </p:spTree>
    <p:extLst>
      <p:ext uri="{BB962C8B-B14F-4D97-AF65-F5344CB8AC3E}">
        <p14:creationId xmlns:p14="http://schemas.microsoft.com/office/powerpoint/2010/main" val="224188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3498" y="1542514"/>
            <a:ext cx="5917004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Outono, tu és sempre muito bem-vindo!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tua chegada,  a lua fica manhosa.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estrelas aparecem sorrindo,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noite é muito mais charmosa!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RJ, 21/03/12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Tomasia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88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9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/>
      </p:transition>
    </mc:Choice>
    <mc:Fallback>
      <p:transition spd="slow" advTm="3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364561">
            <a:off x="1585609" y="337549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193958">
            <a:off x="5535038" y="3422888"/>
            <a:ext cx="2109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Tomásia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2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79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79758" y="1186774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Tomasia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Middendorf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Ludovico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Einaudi-Due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fiumi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31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169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6</cp:revision>
  <dcterms:created xsi:type="dcterms:W3CDTF">2019-05-23T02:00:51Z</dcterms:created>
  <dcterms:modified xsi:type="dcterms:W3CDTF">2019-05-24T16:24:58Z</dcterms:modified>
</cp:coreProperties>
</file>