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8" r:id="rId4"/>
    <p:sldId id="261" r:id="rId5"/>
    <p:sldId id="263" r:id="rId6"/>
    <p:sldId id="264" r:id="rId7"/>
    <p:sldId id="265" r:id="rId8"/>
    <p:sldId id="259" r:id="rId9"/>
    <p:sldId id="266" r:id="rId10"/>
    <p:sldId id="277" r:id="rId11"/>
    <p:sldId id="267" r:id="rId12"/>
    <p:sldId id="260" r:id="rId13"/>
    <p:sldId id="269" r:id="rId14"/>
    <p:sldId id="270" r:id="rId15"/>
    <p:sldId id="273" r:id="rId16"/>
    <p:sldId id="271" r:id="rId17"/>
    <p:sldId id="272" r:id="rId18"/>
    <p:sldId id="274" r:id="rId19"/>
    <p:sldId id="275" r:id="rId20"/>
    <p:sldId id="262" r:id="rId21"/>
    <p:sldId id="276" r:id="rId22"/>
    <p:sldId id="257" r:id="rId2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29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8EE5A-4952-4352-9240-E995B0A79211}" type="datetimeFigureOut">
              <a:rPr lang="pt-BR" smtClean="0"/>
              <a:t>05/04/2019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A39E-D6A0-45D2-A7AA-28798C31C71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81003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8EE5A-4952-4352-9240-E995B0A79211}" type="datetimeFigureOut">
              <a:rPr lang="pt-BR" smtClean="0"/>
              <a:t>05/04/2019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A39E-D6A0-45D2-A7AA-28798C31C71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49343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8EE5A-4952-4352-9240-E995B0A79211}" type="datetimeFigureOut">
              <a:rPr lang="pt-BR" smtClean="0"/>
              <a:t>05/04/2019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A39E-D6A0-45D2-A7AA-28798C31C71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7761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8EE5A-4952-4352-9240-E995B0A79211}" type="datetimeFigureOut">
              <a:rPr lang="pt-BR" smtClean="0"/>
              <a:t>05/04/2019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A39E-D6A0-45D2-A7AA-28798C31C71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80501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8EE5A-4952-4352-9240-E995B0A79211}" type="datetimeFigureOut">
              <a:rPr lang="pt-BR" smtClean="0"/>
              <a:t>05/04/2019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A39E-D6A0-45D2-A7AA-28798C31C71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95533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8EE5A-4952-4352-9240-E995B0A79211}" type="datetimeFigureOut">
              <a:rPr lang="pt-BR" smtClean="0"/>
              <a:t>05/04/2019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A39E-D6A0-45D2-A7AA-28798C31C71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99720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8EE5A-4952-4352-9240-E995B0A79211}" type="datetimeFigureOut">
              <a:rPr lang="pt-BR" smtClean="0"/>
              <a:t>05/04/2019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A39E-D6A0-45D2-A7AA-28798C31C71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82610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8EE5A-4952-4352-9240-E995B0A79211}" type="datetimeFigureOut">
              <a:rPr lang="pt-BR" smtClean="0"/>
              <a:t>05/04/2019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A39E-D6A0-45D2-A7AA-28798C31C71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5739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8EE5A-4952-4352-9240-E995B0A79211}" type="datetimeFigureOut">
              <a:rPr lang="pt-BR" smtClean="0"/>
              <a:t>05/04/2019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A39E-D6A0-45D2-A7AA-28798C31C71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98242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8EE5A-4952-4352-9240-E995B0A79211}" type="datetimeFigureOut">
              <a:rPr lang="pt-BR" smtClean="0"/>
              <a:t>05/04/2019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A39E-D6A0-45D2-A7AA-28798C31C71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34629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8EE5A-4952-4352-9240-E995B0A79211}" type="datetimeFigureOut">
              <a:rPr lang="pt-BR" smtClean="0"/>
              <a:t>05/04/2019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A39E-D6A0-45D2-A7AA-28798C31C71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38929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08EE5A-4952-4352-9240-E995B0A79211}" type="datetimeFigureOut">
              <a:rPr lang="pt-BR" smtClean="0"/>
              <a:t>05/04/2019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E1A39E-D6A0-45D2-A7AA-28798C31C71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51456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g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21352668">
            <a:off x="2293053" y="932491"/>
            <a:ext cx="41104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PENSANDO...</a:t>
            </a:r>
            <a:endParaRPr lang="pt-BR" sz="54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998067" y="1648421"/>
            <a:ext cx="513620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00" b="1" cap="none" spc="0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40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pic>
        <p:nvPicPr>
          <p:cNvPr id="5" name="Zucchero e Pavarotti - Va pensiero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455" y="292843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670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2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528" y="0"/>
            <a:ext cx="4946112" cy="5143500"/>
          </a:xfrm>
          <a:prstGeom prst="rect">
            <a:avLst/>
          </a:prstGeom>
          <a:effectLst>
            <a:softEdge rad="6604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73" y="0"/>
            <a:ext cx="5209313" cy="5143500"/>
          </a:xfrm>
          <a:prstGeom prst="rect">
            <a:avLst/>
          </a:prstGeom>
          <a:effectLst>
            <a:softEdge rad="736600"/>
          </a:effectLst>
        </p:spPr>
      </p:pic>
    </p:spTree>
    <p:extLst>
      <p:ext uri="{BB962C8B-B14F-4D97-AF65-F5344CB8AC3E}">
        <p14:creationId xmlns:p14="http://schemas.microsoft.com/office/powerpoint/2010/main" val="1334959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939862" cy="5143500"/>
          </a:xfrm>
          <a:prstGeom prst="rect">
            <a:avLst/>
          </a:prstGeom>
          <a:effectLst>
            <a:softEdge rad="762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028" y="0"/>
            <a:ext cx="5559971" cy="5143500"/>
          </a:xfrm>
          <a:prstGeom prst="rect">
            <a:avLst/>
          </a:prstGeom>
          <a:effectLst>
            <a:softEdge rad="1181100"/>
          </a:effectLst>
        </p:spPr>
      </p:pic>
    </p:spTree>
    <p:extLst>
      <p:ext uri="{BB962C8B-B14F-4D97-AF65-F5344CB8AC3E}">
        <p14:creationId xmlns:p14="http://schemas.microsoft.com/office/powerpoint/2010/main" val="2338971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strips/>
      </p:transition>
    </mc:Choice>
    <mc:Fallback>
      <p:transition spd="slow" advTm="3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082" y="0"/>
            <a:ext cx="5199918" cy="5143500"/>
          </a:xfrm>
          <a:prstGeom prst="rect">
            <a:avLst/>
          </a:prstGeom>
          <a:effectLst>
            <a:softEdge rad="5842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19" y="0"/>
            <a:ext cx="5521387" cy="5143500"/>
          </a:xfrm>
          <a:prstGeom prst="rect">
            <a:avLst/>
          </a:prstGeom>
          <a:effectLst>
            <a:softEdge rad="977900"/>
          </a:effectLst>
        </p:spPr>
      </p:pic>
    </p:spTree>
    <p:extLst>
      <p:ext uri="{BB962C8B-B14F-4D97-AF65-F5344CB8AC3E}">
        <p14:creationId xmlns:p14="http://schemas.microsoft.com/office/powerpoint/2010/main" val="4140840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43" y="0"/>
            <a:ext cx="4883963" cy="5143500"/>
          </a:xfrm>
          <a:prstGeom prst="rect">
            <a:avLst/>
          </a:prstGeom>
          <a:effectLst>
            <a:softEdge rad="7747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549462" cy="5143500"/>
          </a:xfrm>
          <a:prstGeom prst="rect">
            <a:avLst/>
          </a:prstGeom>
          <a:effectLst>
            <a:softEdge rad="584200"/>
          </a:effectLst>
        </p:spPr>
      </p:pic>
    </p:spTree>
    <p:extLst>
      <p:ext uri="{BB962C8B-B14F-4D97-AF65-F5344CB8AC3E}">
        <p14:creationId xmlns:p14="http://schemas.microsoft.com/office/powerpoint/2010/main" val="2985955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wedge/>
      </p:transition>
    </mc:Choice>
    <mc:Fallback>
      <p:transition spd="slow" advTm="3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97214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1" y="0"/>
            <a:ext cx="5061368" cy="5143500"/>
          </a:xfrm>
          <a:prstGeom prst="rect">
            <a:avLst/>
          </a:prstGeom>
          <a:effectLst>
            <a:softEdge rad="723900"/>
          </a:effectLst>
        </p:spPr>
      </p:pic>
    </p:spTree>
    <p:extLst>
      <p:ext uri="{BB962C8B-B14F-4D97-AF65-F5344CB8AC3E}">
        <p14:creationId xmlns:p14="http://schemas.microsoft.com/office/powerpoint/2010/main" val="3528405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lus/>
      </p:transition>
    </mc:Choice>
    <mc:Fallback>
      <p:transition spd="slow" advTm="3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4235" y="0"/>
            <a:ext cx="5275394" cy="5143500"/>
          </a:xfrm>
          <a:prstGeom prst="rect">
            <a:avLst/>
          </a:prstGeom>
          <a:effectLst>
            <a:softEdge rad="7747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80" y="0"/>
            <a:ext cx="5161892" cy="5143500"/>
          </a:xfrm>
          <a:prstGeom prst="rect">
            <a:avLst/>
          </a:prstGeom>
          <a:effectLst>
            <a:softEdge rad="723900"/>
          </a:effectLst>
        </p:spPr>
      </p:pic>
    </p:spTree>
    <p:extLst>
      <p:ext uri="{BB962C8B-B14F-4D97-AF65-F5344CB8AC3E}">
        <p14:creationId xmlns:p14="http://schemas.microsoft.com/office/powerpoint/2010/main" val="2203856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split dir="in"/>
      </p:transition>
    </mc:Choice>
    <mc:Fallback>
      <p:transition spd="slow" advTm="3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0207" y="73572"/>
            <a:ext cx="5223641" cy="5143500"/>
          </a:xfrm>
          <a:prstGeom prst="rect">
            <a:avLst/>
          </a:prstGeom>
          <a:effectLst>
            <a:softEdge rad="6223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428" y="0"/>
            <a:ext cx="5949779" cy="5143500"/>
          </a:xfrm>
          <a:prstGeom prst="rect">
            <a:avLst/>
          </a:prstGeom>
          <a:effectLst>
            <a:softEdge rad="1155700"/>
          </a:effectLst>
        </p:spPr>
      </p:pic>
    </p:spTree>
    <p:extLst>
      <p:ext uri="{BB962C8B-B14F-4D97-AF65-F5344CB8AC3E}">
        <p14:creationId xmlns:p14="http://schemas.microsoft.com/office/powerpoint/2010/main" val="2700044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26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277" y="0"/>
            <a:ext cx="5307724" cy="5143500"/>
          </a:xfrm>
          <a:prstGeom prst="rect">
            <a:avLst/>
          </a:prstGeom>
          <a:effectLst>
            <a:softEdge rad="8509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0718" y="14452"/>
            <a:ext cx="5307725" cy="5143500"/>
          </a:xfrm>
          <a:prstGeom prst="rect">
            <a:avLst/>
          </a:prstGeom>
          <a:effectLst>
            <a:softEdge rad="901700"/>
          </a:effectLst>
        </p:spPr>
      </p:pic>
    </p:spTree>
    <p:extLst>
      <p:ext uri="{BB962C8B-B14F-4D97-AF65-F5344CB8AC3E}">
        <p14:creationId xmlns:p14="http://schemas.microsoft.com/office/powerpoint/2010/main" val="3794635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79070">
            <a:off x="2244456" y="797668"/>
            <a:ext cx="426270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amor , a simplicidade e a humildade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sempre serão as vestimentas mais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bonitas .</a:t>
            </a:r>
          </a:p>
          <a:p>
            <a:pPr algn="ctr"/>
            <a:endParaRPr lang="pt-BR" sz="24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#</a:t>
            </a:r>
            <a:r>
              <a:rPr lang="pt-BR" sz="2400" b="1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PaulaMonteiro</a:t>
            </a:r>
            <a:endParaRPr lang="pt-BR" sz="24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661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262" y="0"/>
            <a:ext cx="4813738" cy="5143500"/>
          </a:xfrm>
          <a:prstGeom prst="rect">
            <a:avLst/>
          </a:prstGeom>
          <a:effectLst>
            <a:softEdge rad="6858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686097" cy="5143500"/>
          </a:xfrm>
          <a:prstGeom prst="rect">
            <a:avLst/>
          </a:prstGeom>
          <a:effectLst>
            <a:softEdge rad="939800"/>
          </a:effectLst>
        </p:spPr>
      </p:pic>
    </p:spTree>
    <p:extLst>
      <p:ext uri="{BB962C8B-B14F-4D97-AF65-F5344CB8AC3E}">
        <p14:creationId xmlns:p14="http://schemas.microsoft.com/office/powerpoint/2010/main" val="2569817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503" y="0"/>
            <a:ext cx="5076497" cy="5143500"/>
          </a:xfrm>
          <a:prstGeom prst="rect">
            <a:avLst/>
          </a:prstGeom>
          <a:effectLst>
            <a:softEdge rad="7366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60" y="0"/>
            <a:ext cx="5296078" cy="5143500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1069412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3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317" y="168165"/>
            <a:ext cx="4769069" cy="4656083"/>
          </a:xfrm>
          <a:prstGeom prst="rect">
            <a:avLst/>
          </a:prstGeom>
          <a:effectLst>
            <a:softEdge rad="4953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3" y="0"/>
            <a:ext cx="5496910" cy="5143500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2478762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703" y="0"/>
            <a:ext cx="5381296" cy="5143500"/>
          </a:xfrm>
          <a:prstGeom prst="rect">
            <a:avLst/>
          </a:prstGeom>
          <a:effectLst>
            <a:softEdge rad="825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01" y="0"/>
            <a:ext cx="5361551" cy="5143500"/>
          </a:xfrm>
          <a:prstGeom prst="rect">
            <a:avLst/>
          </a:prstGeom>
          <a:effectLst>
            <a:softEdge rad="914400"/>
          </a:effectLst>
        </p:spPr>
      </p:pic>
    </p:spTree>
    <p:extLst>
      <p:ext uri="{BB962C8B-B14F-4D97-AF65-F5344CB8AC3E}">
        <p14:creationId xmlns:p14="http://schemas.microsoft.com/office/powerpoint/2010/main" val="3864144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randomBar/>
      </p:transition>
    </mc:Choice>
    <mc:Fallback>
      <p:transition spd="slow" advTm="3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9" y="0"/>
            <a:ext cx="5383950" cy="5143500"/>
          </a:xfrm>
          <a:prstGeom prst="rect">
            <a:avLst/>
          </a:prstGeom>
          <a:effectLst>
            <a:softEdge rad="4953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4441" y="0"/>
            <a:ext cx="5139559" cy="5143500"/>
          </a:xfrm>
          <a:prstGeom prst="rect">
            <a:avLst/>
          </a:prstGeom>
          <a:effectLst>
            <a:softEdge rad="965200"/>
          </a:effectLst>
        </p:spPr>
      </p:pic>
    </p:spTree>
    <p:extLst>
      <p:ext uri="{BB962C8B-B14F-4D97-AF65-F5344CB8AC3E}">
        <p14:creationId xmlns:p14="http://schemas.microsoft.com/office/powerpoint/2010/main" val="2408385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855" y="0"/>
            <a:ext cx="4719145" cy="5143500"/>
          </a:xfrm>
          <a:prstGeom prst="rect">
            <a:avLst/>
          </a:prstGeom>
          <a:effectLst>
            <a:softEdge rad="6604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94593"/>
            <a:ext cx="5633546" cy="5143500"/>
          </a:xfrm>
          <a:prstGeom prst="rect">
            <a:avLst/>
          </a:prstGeom>
          <a:effectLst>
            <a:softEdge rad="723900"/>
          </a:effectLst>
        </p:spPr>
      </p:pic>
    </p:spTree>
    <p:extLst>
      <p:ext uri="{BB962C8B-B14F-4D97-AF65-F5344CB8AC3E}">
        <p14:creationId xmlns:p14="http://schemas.microsoft.com/office/powerpoint/2010/main" val="2216558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wipe/>
      </p:transition>
    </mc:Choice>
    <mc:Fallback>
      <p:transition spd="slow" advTm="3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70786" cy="5143500"/>
          </a:xfrm>
          <a:prstGeom prst="rect">
            <a:avLst/>
          </a:prstGeom>
          <a:effectLst>
            <a:softEdge rad="571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3214" y="0"/>
            <a:ext cx="5370786" cy="5143500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3516505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736600"/>
          </a:effectLst>
        </p:spPr>
      </p:pic>
    </p:spTree>
    <p:extLst>
      <p:ext uri="{BB962C8B-B14F-4D97-AF65-F5344CB8AC3E}">
        <p14:creationId xmlns:p14="http://schemas.microsoft.com/office/powerpoint/2010/main" val="304603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d"/>
      </p:transition>
    </mc:Choice>
    <mc:Fallback>
      <p:transition spd="slow" advTm="3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415" y="0"/>
            <a:ext cx="5675586" cy="5143500"/>
          </a:xfrm>
          <a:prstGeom prst="rect">
            <a:avLst/>
          </a:prstGeom>
          <a:effectLst>
            <a:softEdge rad="8382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44966" cy="5143500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4156700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34" y="0"/>
            <a:ext cx="4646886" cy="5143500"/>
          </a:xfrm>
          <a:prstGeom prst="rect">
            <a:avLst/>
          </a:prstGeom>
          <a:effectLst>
            <a:softEdge rad="6096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93280" y="0"/>
            <a:ext cx="5801711" cy="5143500"/>
          </a:xfrm>
          <a:prstGeom prst="rect">
            <a:avLst/>
          </a:prstGeom>
          <a:effectLst>
            <a:softEdge rad="685800"/>
          </a:effectLst>
        </p:spPr>
      </p:pic>
    </p:spTree>
    <p:extLst>
      <p:ext uri="{BB962C8B-B14F-4D97-AF65-F5344CB8AC3E}">
        <p14:creationId xmlns:p14="http://schemas.microsoft.com/office/powerpoint/2010/main" val="3118516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549462" cy="5143500"/>
          </a:xfrm>
          <a:prstGeom prst="rect">
            <a:avLst/>
          </a:prstGeom>
          <a:effectLst>
            <a:softEdge rad="762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828" y="0"/>
            <a:ext cx="5255172" cy="5143500"/>
          </a:xfrm>
          <a:prstGeom prst="rect">
            <a:avLst/>
          </a:prstGeom>
          <a:effectLst>
            <a:softEdge rad="939800"/>
          </a:effectLst>
        </p:spPr>
      </p:pic>
    </p:spTree>
    <p:extLst>
      <p:ext uri="{BB962C8B-B14F-4D97-AF65-F5344CB8AC3E}">
        <p14:creationId xmlns:p14="http://schemas.microsoft.com/office/powerpoint/2010/main" val="3456528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5184" y="593387"/>
            <a:ext cx="6178294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Zucchero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e Pavarotti- Va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Pensiero</a:t>
            </a:r>
            <a:endParaRPr 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www.pinterest.com/</a:t>
            </a:r>
            <a:r>
              <a:rPr lang="pt-BR" sz="24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</a:t>
            </a:r>
            <a:r>
              <a:rPr lang="pt-BR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0038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warp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139</TotalTime>
  <Words>54</Words>
  <Application>Microsoft Office PowerPoint</Application>
  <PresentationFormat>Apresentação na tela (16:9)</PresentationFormat>
  <Paragraphs>17</Paragraphs>
  <Slides>22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2019-02-24T01:40:14Z</dcterms:created>
  <dcterms:modified xsi:type="dcterms:W3CDTF">2019-04-05T13:49:17Z</dcterms:modified>
</cp:coreProperties>
</file>