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56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7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4804D-88E8-49A4-BADD-5F7F67F48B1C}" type="datetimeFigureOut">
              <a:rPr lang="pt-BR" smtClean="0"/>
              <a:t>21/02/2018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40E9-8993-4985-8B2D-C2D4BD20DA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5519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4804D-88E8-49A4-BADD-5F7F67F48B1C}" type="datetimeFigureOut">
              <a:rPr lang="pt-BR" smtClean="0"/>
              <a:t>21/02/2018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40E9-8993-4985-8B2D-C2D4BD20DA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9493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4804D-88E8-49A4-BADD-5F7F67F48B1C}" type="datetimeFigureOut">
              <a:rPr lang="pt-BR" smtClean="0"/>
              <a:t>21/02/2018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40E9-8993-4985-8B2D-C2D4BD20DA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2812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4804D-88E8-49A4-BADD-5F7F67F48B1C}" type="datetimeFigureOut">
              <a:rPr lang="pt-BR" smtClean="0"/>
              <a:t>21/02/2018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40E9-8993-4985-8B2D-C2D4BD20DA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4201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4804D-88E8-49A4-BADD-5F7F67F48B1C}" type="datetimeFigureOut">
              <a:rPr lang="pt-BR" smtClean="0"/>
              <a:t>21/02/2018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40E9-8993-4985-8B2D-C2D4BD20DA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8633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4804D-88E8-49A4-BADD-5F7F67F48B1C}" type="datetimeFigureOut">
              <a:rPr lang="pt-BR" smtClean="0"/>
              <a:t>21/02/2018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40E9-8993-4985-8B2D-C2D4BD20DA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2578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4804D-88E8-49A4-BADD-5F7F67F48B1C}" type="datetimeFigureOut">
              <a:rPr lang="pt-BR" smtClean="0"/>
              <a:t>21/02/2018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40E9-8993-4985-8B2D-C2D4BD20DA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1918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4804D-88E8-49A4-BADD-5F7F67F48B1C}" type="datetimeFigureOut">
              <a:rPr lang="pt-BR" smtClean="0"/>
              <a:t>21/02/2018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40E9-8993-4985-8B2D-C2D4BD20DA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1776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4804D-88E8-49A4-BADD-5F7F67F48B1C}" type="datetimeFigureOut">
              <a:rPr lang="pt-BR" smtClean="0"/>
              <a:t>21/02/2018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40E9-8993-4985-8B2D-C2D4BD20DA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8526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4804D-88E8-49A4-BADD-5F7F67F48B1C}" type="datetimeFigureOut">
              <a:rPr lang="pt-BR" smtClean="0"/>
              <a:t>21/02/2018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40E9-8993-4985-8B2D-C2D4BD20DA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255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4804D-88E8-49A4-BADD-5F7F67F48B1C}" type="datetimeFigureOut">
              <a:rPr lang="pt-BR" smtClean="0"/>
              <a:t>21/02/2018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40E9-8993-4985-8B2D-C2D4BD20DA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1283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4804D-88E8-49A4-BADD-5F7F67F48B1C}" type="datetimeFigureOut">
              <a:rPr lang="pt-BR" smtClean="0"/>
              <a:t>21/02/2018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940E9-8993-4985-8B2D-C2D4BD20DA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0902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Tina Turner -  Simply the best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48095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904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4" name="Retângulo 3"/>
          <p:cNvSpPr/>
          <p:nvPr/>
        </p:nvSpPr>
        <p:spPr>
          <a:xfrm>
            <a:off x="2620236" y="874313"/>
            <a:ext cx="558518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Apenas uma Dama</a:t>
            </a:r>
            <a:endParaRPr lang="pt-BR" sz="5400" b="1" cap="none" spc="0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898074" y="2742611"/>
            <a:ext cx="2840319" cy="7279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Cléo </a:t>
            </a:r>
            <a:r>
              <a:rPr lang="pt-BR" sz="5400" b="1" cap="none" spc="0" dirty="0" err="1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Menegatt</a:t>
            </a:r>
            <a:endParaRPr lang="pt-BR" sz="5400" b="1" cap="none" spc="0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3353070" cy="5143500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3311865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0" y="161925"/>
            <a:ext cx="8597462" cy="4819650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2817629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3" y="0"/>
            <a:ext cx="8471338" cy="5143500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545615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46" y="0"/>
            <a:ext cx="8345214" cy="5143500"/>
          </a:xfrm>
          <a:prstGeom prst="rect">
            <a:avLst/>
          </a:prstGeom>
          <a:effectLst>
            <a:softEdge rad="609600"/>
          </a:effectLst>
        </p:spPr>
      </p:pic>
    </p:spTree>
    <p:extLst>
      <p:ext uri="{BB962C8B-B14F-4D97-AF65-F5344CB8AC3E}">
        <p14:creationId xmlns:p14="http://schemas.microsoft.com/office/powerpoint/2010/main" val="3689673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0"/>
            <a:ext cx="851337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93719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1" y="0"/>
            <a:ext cx="8523889" cy="5143500"/>
          </a:xfrm>
          <a:prstGeom prst="rect">
            <a:avLst/>
          </a:prstGeom>
          <a:effectLst>
            <a:softEdge rad="1168400"/>
          </a:effectLst>
        </p:spPr>
      </p:pic>
    </p:spTree>
    <p:extLst>
      <p:ext uri="{BB962C8B-B14F-4D97-AF65-F5344CB8AC3E}">
        <p14:creationId xmlns:p14="http://schemas.microsoft.com/office/powerpoint/2010/main" val="4057679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ipe/>
      </p:transition>
    </mc:Choice>
    <mc:Fallback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32" y="0"/>
            <a:ext cx="7655668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73637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23" y="0"/>
            <a:ext cx="8336605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157024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70" y="0"/>
            <a:ext cx="8544910" cy="5143500"/>
          </a:xfrm>
          <a:prstGeom prst="rect">
            <a:avLst/>
          </a:prstGeom>
          <a:effectLst>
            <a:softEdge rad="609600"/>
          </a:effectLst>
        </p:spPr>
      </p:pic>
    </p:spTree>
    <p:extLst>
      <p:ext uri="{BB962C8B-B14F-4D97-AF65-F5344CB8AC3E}">
        <p14:creationId xmlns:p14="http://schemas.microsoft.com/office/powerpoint/2010/main" val="630151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59" y="0"/>
            <a:ext cx="8082455" cy="5143500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3700922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69" y="0"/>
            <a:ext cx="8313683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69726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221" y="0"/>
            <a:ext cx="6968357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2118730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7" y="0"/>
            <a:ext cx="8671033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2041233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3" y="199697"/>
            <a:ext cx="8145517" cy="4782206"/>
          </a:xfrm>
          <a:prstGeom prst="rect">
            <a:avLst/>
          </a:prstGeom>
          <a:effectLst>
            <a:softEdge rad="1041400"/>
          </a:effectLst>
        </p:spPr>
      </p:pic>
    </p:spTree>
    <p:extLst>
      <p:ext uri="{BB962C8B-B14F-4D97-AF65-F5344CB8AC3E}">
        <p14:creationId xmlns:p14="http://schemas.microsoft.com/office/powerpoint/2010/main" val="487171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34" y="0"/>
            <a:ext cx="8261132" cy="5143500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1653182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48" y="0"/>
            <a:ext cx="7977351" cy="51435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424042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59" y="0"/>
            <a:ext cx="8019393" cy="5143500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1105389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gallery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26" y="0"/>
            <a:ext cx="7840493" cy="5143500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285483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8" y="0"/>
            <a:ext cx="8534400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155812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93" y="105103"/>
            <a:ext cx="7819697" cy="4918841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1509938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462" y="190500"/>
            <a:ext cx="7735614" cy="4762500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293331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318" y="168166"/>
            <a:ext cx="7283668" cy="4866289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266377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215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235" y="147363"/>
            <a:ext cx="3612055" cy="4256471"/>
          </a:xfrm>
          <a:prstGeom prst="rect">
            <a:avLst/>
          </a:prstGeom>
          <a:effectLst>
            <a:softEdge rad="495300"/>
          </a:effectLst>
        </p:spPr>
      </p:pic>
      <p:sp>
        <p:nvSpPr>
          <p:cNvPr id="5" name="CaixaDeTexto 4"/>
          <p:cNvSpPr txBox="1"/>
          <p:nvPr/>
        </p:nvSpPr>
        <p:spPr>
          <a:xfrm>
            <a:off x="513127" y="457200"/>
            <a:ext cx="368883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Solta tudo, desprende, relaxa</a:t>
            </a:r>
            <a:r>
              <a:rPr lang="pt-BR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,</a:t>
            </a:r>
          </a:p>
          <a:p>
            <a:pPr algn="ctr"/>
            <a:r>
              <a:rPr lang="pt-BR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 </a:t>
            </a:r>
            <a:r>
              <a:rPr lang="pt-BR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sorria, comemora</a:t>
            </a:r>
            <a:r>
              <a:rPr lang="pt-BR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!</a:t>
            </a:r>
          </a:p>
          <a:p>
            <a:pPr algn="ctr"/>
            <a:r>
              <a:rPr lang="pt-BR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 </a:t>
            </a:r>
            <a:r>
              <a:rPr lang="pt-BR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Vive intensamente cada momento. </a:t>
            </a:r>
            <a:endParaRPr lang="pt-BR" sz="18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  <a:p>
            <a:pPr algn="ctr"/>
            <a:r>
              <a:rPr lang="pt-BR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Permita-se</a:t>
            </a:r>
            <a:r>
              <a:rPr lang="pt-BR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! Deixa o teu coração </a:t>
            </a:r>
            <a:endParaRPr lang="pt-BR" sz="18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  <a:p>
            <a:pPr algn="ctr"/>
            <a:r>
              <a:rPr lang="pt-BR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pulsar </a:t>
            </a:r>
            <a:r>
              <a:rPr lang="pt-BR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e jogar fora toda a cor </a:t>
            </a:r>
            <a:endParaRPr lang="pt-BR" sz="18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  <a:p>
            <a:pPr algn="ctr"/>
            <a:r>
              <a:rPr lang="pt-BR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que </a:t>
            </a:r>
            <a:r>
              <a:rPr lang="pt-BR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embeleza a tua alma.</a:t>
            </a:r>
          </a:p>
          <a:p>
            <a:pPr algn="ctr"/>
            <a:r>
              <a:rPr lang="pt-BR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Seja coloridamente feliz!</a:t>
            </a:r>
          </a:p>
          <a:p>
            <a:pPr algn="ctr"/>
            <a:r>
              <a:rPr lang="pt-BR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Fran </a:t>
            </a:r>
            <a:r>
              <a:rPr lang="pt-BR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Ximenes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428668" y="2923460"/>
            <a:ext cx="407836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Imagens: Internet e Acervo Pessoal</a:t>
            </a:r>
          </a:p>
          <a:p>
            <a:pPr algn="ctr"/>
            <a:r>
              <a:rPr lang="pt-BR" sz="16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Música:Tina</a:t>
            </a:r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 Turner-</a:t>
            </a:r>
            <a:r>
              <a:rPr lang="pt-BR" sz="16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Simply</a:t>
            </a:r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 The Best</a:t>
            </a:r>
          </a:p>
          <a:p>
            <a:pPr algn="ctr"/>
            <a:endParaRPr lang="pt-BR" sz="1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  <a:p>
            <a:pPr algn="ctr"/>
            <a:r>
              <a:rPr lang="pt-BR" sz="1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www.pinterest.com/</a:t>
            </a:r>
            <a:r>
              <a:rPr lang="pt-BR" sz="1600" b="1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cleonicemenegat</a:t>
            </a:r>
            <a:r>
              <a:rPr lang="pt-BR" sz="1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Canal no </a:t>
            </a:r>
            <a:r>
              <a:rPr lang="pt-BR" sz="16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Youtube</a:t>
            </a:r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👇</a:t>
            </a:r>
          </a:p>
          <a:p>
            <a:pPr algn="ctr"/>
            <a:r>
              <a:rPr lang="pt-BR" sz="1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Cleonice </a:t>
            </a:r>
            <a:r>
              <a:rPr lang="pt-BR" sz="1600" b="1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Menegatt</a:t>
            </a:r>
            <a:r>
              <a:rPr lang="pt-BR" sz="1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 </a:t>
            </a:r>
            <a:r>
              <a:rPr lang="pt-BR" sz="1600" b="1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Goelzer</a:t>
            </a:r>
            <a:endParaRPr lang="pt-BR" sz="16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  <a:p>
            <a:pPr algn="ctr"/>
            <a:endParaRPr lang="pt-BR" sz="1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400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drap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183</TotalTime>
  <Words>67</Words>
  <Application>Microsoft Office PowerPoint</Application>
  <PresentationFormat>Apresentação na tela (16:9)</PresentationFormat>
  <Paragraphs>17</Paragraphs>
  <Slides>24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Imprint MT Shadow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2018-02-19T23:22:50Z</dcterms:created>
  <dcterms:modified xsi:type="dcterms:W3CDTF">2018-02-22T01:33:22Z</dcterms:modified>
</cp:coreProperties>
</file>