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58" r:id="rId5"/>
    <p:sldId id="265" r:id="rId6"/>
    <p:sldId id="270" r:id="rId7"/>
    <p:sldId id="266" r:id="rId8"/>
    <p:sldId id="271" r:id="rId9"/>
    <p:sldId id="267" r:id="rId10"/>
    <p:sldId id="272" r:id="rId11"/>
    <p:sldId id="268" r:id="rId12"/>
    <p:sldId id="259" r:id="rId13"/>
    <p:sldId id="260" r:id="rId14"/>
    <p:sldId id="274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98" d="100"/>
          <a:sy n="98" d="100"/>
        </p:scale>
        <p:origin x="6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E98F-F0B8-4EBE-82FF-59C6C3A47DD6}" type="datetimeFigureOut">
              <a:rPr lang="pt-BR" smtClean="0"/>
              <a:t>16/07/2025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C6688-8A74-4554-9324-4710EB7DBA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9672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E98F-F0B8-4EBE-82FF-59C6C3A47DD6}" type="datetimeFigureOut">
              <a:rPr lang="pt-BR" smtClean="0"/>
              <a:t>16/07/2025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C6688-8A74-4554-9324-4710EB7DBA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145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E98F-F0B8-4EBE-82FF-59C6C3A47DD6}" type="datetimeFigureOut">
              <a:rPr lang="pt-BR" smtClean="0"/>
              <a:t>16/07/2025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C6688-8A74-4554-9324-4710EB7DBA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1067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E98F-F0B8-4EBE-82FF-59C6C3A47DD6}" type="datetimeFigureOut">
              <a:rPr lang="pt-BR" smtClean="0"/>
              <a:t>16/07/2025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C6688-8A74-4554-9324-4710EB7DBA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3658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E98F-F0B8-4EBE-82FF-59C6C3A47DD6}" type="datetimeFigureOut">
              <a:rPr lang="pt-BR" smtClean="0"/>
              <a:t>16/07/2025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C6688-8A74-4554-9324-4710EB7DBA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2956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E98F-F0B8-4EBE-82FF-59C6C3A47DD6}" type="datetimeFigureOut">
              <a:rPr lang="pt-BR" smtClean="0"/>
              <a:t>16/07/2025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C6688-8A74-4554-9324-4710EB7DBA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2920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E98F-F0B8-4EBE-82FF-59C6C3A47DD6}" type="datetimeFigureOut">
              <a:rPr lang="pt-BR" smtClean="0"/>
              <a:t>16/07/2025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C6688-8A74-4554-9324-4710EB7DBA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5134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E98F-F0B8-4EBE-82FF-59C6C3A47DD6}" type="datetimeFigureOut">
              <a:rPr lang="pt-BR" smtClean="0"/>
              <a:t>16/07/2025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C6688-8A74-4554-9324-4710EB7DBA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6063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E98F-F0B8-4EBE-82FF-59C6C3A47DD6}" type="datetimeFigureOut">
              <a:rPr lang="pt-BR" smtClean="0"/>
              <a:t>16/07/2025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C6688-8A74-4554-9324-4710EB7DBA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307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E98F-F0B8-4EBE-82FF-59C6C3A47DD6}" type="datetimeFigureOut">
              <a:rPr lang="pt-BR" smtClean="0"/>
              <a:t>16/07/2025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C6688-8A74-4554-9324-4710EB7DBA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7447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E98F-F0B8-4EBE-82FF-59C6C3A47DD6}" type="datetimeFigureOut">
              <a:rPr lang="pt-BR" smtClean="0"/>
              <a:t>16/07/2025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C6688-8A74-4554-9324-4710EB7DBA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8481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2E98F-F0B8-4EBE-82FF-59C6C3A47DD6}" type="datetimeFigureOut">
              <a:rPr lang="pt-BR" smtClean="0"/>
              <a:t>16/07/2025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C6688-8A74-4554-9324-4710EB7DBA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727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jpg"/><Relationship Id="rId7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B29B80B-5F1D-A321-AD99-DBB683AEC6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4-A Good Year for Roses (Instrumental Version)">
            <a:hlinkClick r:id="" action="ppaction://media"/>
            <a:extLst>
              <a:ext uri="{FF2B5EF4-FFF2-40B4-BE49-F238E27FC236}">
                <a16:creationId xmlns:a16="http://schemas.microsoft.com/office/drawing/2014/main" id="{53B1EC4F-0E0E-FA02-461C-34ECCBC0AD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7316" y="25717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34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186E351-ABFA-951E-8796-B92DFFFCE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29143CA-EEEB-2A4F-DA6A-A023937A2A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5" b="3985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CE77CF7-0675-78F2-6FF7-D0CDC3A5A3AF}"/>
              </a:ext>
            </a:extLst>
          </p:cNvPr>
          <p:cNvSpPr/>
          <p:nvPr/>
        </p:nvSpPr>
        <p:spPr>
          <a:xfrm>
            <a:off x="1703040" y="709014"/>
            <a:ext cx="3071995" cy="11772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Meu Tema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3382A7BC-0059-952D-289C-FF3FD42B4AC7}"/>
              </a:ext>
            </a:extLst>
          </p:cNvPr>
          <p:cNvSpPr/>
          <p:nvPr/>
        </p:nvSpPr>
        <p:spPr>
          <a:xfrm>
            <a:off x="601376" y="2356995"/>
            <a:ext cx="4171656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Maria Luiza Bonini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EE8C29AF-C0A2-36C4-D0CC-D0A3FC29D048}"/>
              </a:ext>
            </a:extLst>
          </p:cNvPr>
          <p:cNvSpPr/>
          <p:nvPr/>
        </p:nvSpPr>
        <p:spPr>
          <a:xfrm>
            <a:off x="3239038" y="4088238"/>
            <a:ext cx="1473761" cy="34624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25/abril/2012</a:t>
            </a:r>
          </a:p>
        </p:txBody>
      </p:sp>
    </p:spTree>
    <p:extLst>
      <p:ext uri="{BB962C8B-B14F-4D97-AF65-F5344CB8AC3E}">
        <p14:creationId xmlns:p14="http://schemas.microsoft.com/office/powerpoint/2010/main" val="4097176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drap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2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22B7D0-294D-1B34-A033-085227D567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11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186E351-ABFA-951E-8796-B92DFFFCE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D54E86C-42B8-0A84-D46B-62E02B20D6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7" b="6307"/>
          <a:stretch/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712CC5B-4F11-40AE-3ECB-E1B2065599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4548">
            <a:off x="1330340" y="2929156"/>
            <a:ext cx="2890115" cy="2100576"/>
          </a:xfrm>
          <a:prstGeom prst="rect">
            <a:avLst/>
          </a:prstGeom>
          <a:effectLst>
            <a:softEdge rad="9271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D4D66A5A-5360-B24A-D3AA-FEE03EFB2BE3}"/>
              </a:ext>
            </a:extLst>
          </p:cNvPr>
          <p:cNvSpPr txBox="1"/>
          <p:nvPr/>
        </p:nvSpPr>
        <p:spPr>
          <a:xfrm>
            <a:off x="1621511" y="560231"/>
            <a:ext cx="590097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Para dizer do amor, és tu, meu tema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meu ser invade, constantemente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Dominando meus sentidos, minha mente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 expressão mais nobre de um poema</a:t>
            </a:r>
          </a:p>
        </p:txBody>
      </p:sp>
    </p:spTree>
    <p:extLst>
      <p:ext uri="{BB962C8B-B14F-4D97-AF65-F5344CB8AC3E}">
        <p14:creationId xmlns:p14="http://schemas.microsoft.com/office/powerpoint/2010/main" val="171337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098AB1A-165F-C45E-A797-75FFBFB533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927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r"/>
      </p:transition>
    </mc:Choice>
    <mc:Fallback>
      <p:transition spd="slow" advTm="3000">
        <p:push dir="r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186E351-ABFA-951E-8796-B92DFFFCE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D54E86C-42B8-0A84-D46B-62E02B20D6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7" b="6307"/>
          <a:stretch/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712CC5B-4F11-40AE-3ECB-E1B2065599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4548">
            <a:off x="1330340" y="2929156"/>
            <a:ext cx="2890115" cy="2100576"/>
          </a:xfrm>
          <a:prstGeom prst="rect">
            <a:avLst/>
          </a:prstGeom>
          <a:effectLst>
            <a:softEdge rad="9271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FDCDDB2-53B9-57DB-9946-C861F16A5628}"/>
              </a:ext>
            </a:extLst>
          </p:cNvPr>
          <p:cNvSpPr txBox="1"/>
          <p:nvPr/>
        </p:nvSpPr>
        <p:spPr>
          <a:xfrm>
            <a:off x="1441864" y="627845"/>
            <a:ext cx="604524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Para dizer da alegria, és tu, meu tema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me fazes sentir o que de melhor existe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Nos momentos em que tudo parece triste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Transportando-me à felicidade suprema</a:t>
            </a:r>
          </a:p>
        </p:txBody>
      </p:sp>
    </p:spTree>
    <p:extLst>
      <p:ext uri="{BB962C8B-B14F-4D97-AF65-F5344CB8AC3E}">
        <p14:creationId xmlns:p14="http://schemas.microsoft.com/office/powerpoint/2010/main" val="3021683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F66E880-2665-2C81-47A2-F6E2177F4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431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186E351-ABFA-951E-8796-B92DFFFCE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D54E86C-42B8-0A84-D46B-62E02B20D6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7" b="6307"/>
          <a:stretch/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712CC5B-4F11-40AE-3ECB-E1B2065599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4548">
            <a:off x="1330340" y="2929156"/>
            <a:ext cx="2890115" cy="2100576"/>
          </a:xfrm>
          <a:prstGeom prst="rect">
            <a:avLst/>
          </a:prstGeom>
          <a:effectLst>
            <a:softEdge rad="9271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94B7CCF-43E7-8ABB-9E82-23A2E9661960}"/>
              </a:ext>
            </a:extLst>
          </p:cNvPr>
          <p:cNvSpPr txBox="1"/>
          <p:nvPr/>
        </p:nvSpPr>
        <p:spPr>
          <a:xfrm>
            <a:off x="1535751" y="852253"/>
            <a:ext cx="607249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Para dizer da ausência, és tu, meu tema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Por me fazeres sentir mergulhada no vazio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Envolta, tão somente, por um doloroso frio</a:t>
            </a:r>
          </a:p>
        </p:txBody>
      </p:sp>
    </p:spTree>
    <p:extLst>
      <p:ext uri="{BB962C8B-B14F-4D97-AF65-F5344CB8AC3E}">
        <p14:creationId xmlns:p14="http://schemas.microsoft.com/office/powerpoint/2010/main" val="390595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B94237-A7E8-9B48-4D2A-81EA8980A7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41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ll dir="ld"/>
      </p:transition>
    </mc:Choice>
    <mc:Fallback>
      <p:transition spd="slow" advTm="2000">
        <p:pull dir="l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186E351-ABFA-951E-8796-B92DFFFCE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D54E86C-42B8-0A84-D46B-62E02B20D6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7" b="6307"/>
          <a:stretch/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712CC5B-4F11-40AE-3ECB-E1B2065599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4548">
            <a:off x="1330340" y="2929156"/>
            <a:ext cx="2890115" cy="2100576"/>
          </a:xfrm>
          <a:prstGeom prst="rect">
            <a:avLst/>
          </a:prstGeom>
          <a:effectLst>
            <a:softEdge rad="9271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E7E863D9-0BC5-2FCC-A4CF-CD01CE03A546}"/>
              </a:ext>
            </a:extLst>
          </p:cNvPr>
          <p:cNvSpPr txBox="1"/>
          <p:nvPr/>
        </p:nvSpPr>
        <p:spPr>
          <a:xfrm>
            <a:off x="1475770" y="968199"/>
            <a:ext cx="61924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Para dizer de meus dias, és tu, meu tema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Por transforma-los plenos, com tua magia,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Canto para o mundo minhas ternas poesias</a:t>
            </a:r>
          </a:p>
        </p:txBody>
      </p:sp>
    </p:spTree>
    <p:extLst>
      <p:ext uri="{BB962C8B-B14F-4D97-AF65-F5344CB8AC3E}">
        <p14:creationId xmlns:p14="http://schemas.microsoft.com/office/powerpoint/2010/main" val="288921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77432B1-FD64-7691-7ED3-BF5C24B0D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078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gallery dir="l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186E351-ABFA-951E-8796-B92DFFFCE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9316487-D96B-6FD2-12D7-A0B831763C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49" y="753414"/>
            <a:ext cx="4155851" cy="404718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52E6192-C58B-94B5-0622-8F568011F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385256" y="753414"/>
            <a:ext cx="4155850" cy="404657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80E6E7E-A4DE-0E9C-684A-791B7518E2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95" y="1072166"/>
            <a:ext cx="2451967" cy="316407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8CF7BF8-A982-7394-BBF6-39A998386D8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393" y="1059785"/>
            <a:ext cx="2412265" cy="34338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378FE68B-FB77-2396-71A4-9D98EA3DA0F4}"/>
              </a:ext>
            </a:extLst>
          </p:cNvPr>
          <p:cNvSpPr txBox="1"/>
          <p:nvPr/>
        </p:nvSpPr>
        <p:spPr>
          <a:xfrm>
            <a:off x="662104" y="468675"/>
            <a:ext cx="24000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Luiza Bonini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41E2288D-07AB-796A-D038-CB065B86C2B4}"/>
              </a:ext>
            </a:extLst>
          </p:cNvPr>
          <p:cNvSpPr txBox="1"/>
          <p:nvPr/>
        </p:nvSpPr>
        <p:spPr>
          <a:xfrm>
            <a:off x="6289070" y="407512"/>
            <a:ext cx="168507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177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mb/>
      </p:transition>
    </mc:Choice>
    <mc:Fallback>
      <p:transition spd="slow" advTm="3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37115FCA-26A3-91D9-1A55-BFFF58E536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225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window dir="vert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186E351-ABFA-951E-8796-B92DFFFCE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D54E86C-42B8-0A84-D46B-62E02B20D6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7" b="6307"/>
          <a:stretch/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712CC5B-4F11-40AE-3ECB-E1B2065599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4548">
            <a:off x="1330340" y="2929156"/>
            <a:ext cx="2890115" cy="2100576"/>
          </a:xfrm>
          <a:prstGeom prst="rect">
            <a:avLst/>
          </a:prstGeom>
          <a:effectLst>
            <a:softEdge rad="9271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6934E69-4AD1-C3FD-A813-6A4258FD2DAF}"/>
              </a:ext>
            </a:extLst>
          </p:cNvPr>
          <p:cNvSpPr txBox="1"/>
          <p:nvPr/>
        </p:nvSpPr>
        <p:spPr>
          <a:xfrm>
            <a:off x="1533666" y="111619"/>
            <a:ext cx="568777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27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Maria Luiza Bonini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A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Good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Year For Roses-Instrumental</a:t>
            </a:r>
          </a:p>
          <a:p>
            <a:pPr algn="ctr"/>
            <a:r>
              <a:rPr lang="pt-BR" sz="27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7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7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700" b="1" dirty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931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280</TotalTime>
  <Words>178</Words>
  <Application>Microsoft Office PowerPoint</Application>
  <PresentationFormat>Apresentação na tela (16:9)</PresentationFormat>
  <Paragraphs>27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Gabriola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2025-07-14T21:34:18Z</dcterms:created>
  <dcterms:modified xsi:type="dcterms:W3CDTF">2025-07-16T14:34:59Z</dcterms:modified>
</cp:coreProperties>
</file>