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2" r:id="rId9"/>
    <p:sldId id="259" r:id="rId10"/>
    <p:sldId id="263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9847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5709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9435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393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465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350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43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9946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881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1989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229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BBBC9-290B-4DF9-8626-8C26A49216C4}" type="datetimeFigureOut">
              <a:rPr lang="pt-BR" smtClean="0"/>
              <a:t>19/06/2021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27223-0924-4B90-8AE9-736507D840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8606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93040A3-F9A7-4396-B8C9-B0AA7A9E37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15-Richard Clayderman Only You[1]">
            <a:hlinkClick r:id="" action="ppaction://media"/>
            <a:extLst>
              <a:ext uri="{FF2B5EF4-FFF2-40B4-BE49-F238E27FC236}">
                <a16:creationId xmlns:a16="http://schemas.microsoft.com/office/drawing/2014/main" id="{5D35832B-3CC9-422B-A380-D26F4A6899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7314" y="1962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44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1F52D273-78B8-4018-9EC6-FCAA607CC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43A9648E-6C5A-45CF-8D85-3361861BB613}"/>
              </a:ext>
            </a:extLst>
          </p:cNvPr>
          <p:cNvSpPr/>
          <p:nvPr/>
        </p:nvSpPr>
        <p:spPr>
          <a:xfrm>
            <a:off x="3284628" y="2913954"/>
            <a:ext cx="25747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 err="1">
                <a:ln>
                  <a:solidFill>
                    <a:srgbClr val="9900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ZzCouto</a:t>
            </a:r>
            <a:endParaRPr lang="pt-BR" sz="4000" b="1" cap="none" spc="0" dirty="0">
              <a:ln>
                <a:solidFill>
                  <a:srgbClr val="9900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mon" panose="02000000000000000000" pitchFamily="2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7479817-D2ED-4AAF-A6ED-A4A7E37A729E}"/>
              </a:ext>
            </a:extLst>
          </p:cNvPr>
          <p:cNvSpPr/>
          <p:nvPr/>
        </p:nvSpPr>
        <p:spPr>
          <a:xfrm>
            <a:off x="2098186" y="1186756"/>
            <a:ext cx="4200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00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Destroços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4F71A877-DD68-46E0-A689-9E61C1C25886}"/>
              </a:ext>
            </a:extLst>
          </p:cNvPr>
          <p:cNvSpPr/>
          <p:nvPr/>
        </p:nvSpPr>
        <p:spPr>
          <a:xfrm>
            <a:off x="1310230" y="3956744"/>
            <a:ext cx="141897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000" b="1" cap="none" spc="0" dirty="0">
                <a:ln>
                  <a:solidFill>
                    <a:srgbClr val="9900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17/01/09</a:t>
            </a:r>
          </a:p>
        </p:txBody>
      </p:sp>
    </p:spTree>
    <p:extLst>
      <p:ext uri="{BB962C8B-B14F-4D97-AF65-F5344CB8AC3E}">
        <p14:creationId xmlns:p14="http://schemas.microsoft.com/office/powerpoint/2010/main" val="1213822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C31939B2-FA2D-4450-B2CA-4BAFBC681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mesa, tapete, comida&#10;&#10;Descrição gerada automaticamente">
            <a:extLst>
              <a:ext uri="{FF2B5EF4-FFF2-40B4-BE49-F238E27FC236}">
                <a16:creationId xmlns:a16="http://schemas.microsoft.com/office/drawing/2014/main" id="{3CCD4F94-3CE1-40A8-85F6-57F2254926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11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crush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1F52D273-78B8-4018-9EC6-FCAA607CC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ED66553-F81A-4B41-95FD-059B27870F50}"/>
              </a:ext>
            </a:extLst>
          </p:cNvPr>
          <p:cNvSpPr txBox="1"/>
          <p:nvPr/>
        </p:nvSpPr>
        <p:spPr>
          <a:xfrm>
            <a:off x="331596" y="1602254"/>
            <a:ext cx="627017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Fez-se o amor do nada e nada ficou,</a:t>
            </a:r>
          </a:p>
          <a:p>
            <a:pPr algn="ctr"/>
            <a:r>
              <a:rPr lang="pt-BR" sz="3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a vida, o corpo, a máscara e a fala,</a:t>
            </a:r>
          </a:p>
          <a:p>
            <a:pPr algn="ctr"/>
            <a:r>
              <a:rPr lang="pt-BR" sz="3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tudo passou, porque tudo é efêmero...</a:t>
            </a:r>
          </a:p>
          <a:p>
            <a:pPr algn="ctr"/>
            <a:r>
              <a:rPr lang="pt-BR" sz="3000" dirty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anose="03040602040607080904" pitchFamily="66" charset="0"/>
              </a:rPr>
              <a:t>Jogados na surdez do eco...</a:t>
            </a:r>
          </a:p>
        </p:txBody>
      </p:sp>
    </p:spTree>
    <p:extLst>
      <p:ext uri="{BB962C8B-B14F-4D97-AF65-F5344CB8AC3E}">
        <p14:creationId xmlns:p14="http://schemas.microsoft.com/office/powerpoint/2010/main" val="326104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split orient="vert"/>
      </p:transition>
    </mc:Choice>
    <mc:Fallback xmlns="">
      <p:transition spd="slow" advTm="14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C31939B2-FA2D-4450-B2CA-4BAFBC681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enina de vestido rosa&#10;&#10;Descrição gerada automaticamente com confiança média">
            <a:extLst>
              <a:ext uri="{FF2B5EF4-FFF2-40B4-BE49-F238E27FC236}">
                <a16:creationId xmlns:a16="http://schemas.microsoft.com/office/drawing/2014/main" id="{9DE0EB77-FEFB-4ED3-90FD-C593BEA65D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42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1F52D273-78B8-4018-9EC6-FCAA607CC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694F524-F779-4ACC-8BEA-1437FF5F485A}"/>
              </a:ext>
            </a:extLst>
          </p:cNvPr>
          <p:cNvSpPr txBox="1"/>
          <p:nvPr/>
        </p:nvSpPr>
        <p:spPr>
          <a:xfrm>
            <a:off x="537836" y="1477108"/>
            <a:ext cx="61382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se perdeu com o esquecimento,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foi com a brisa fresca,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roçando minha face ardente,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meu corpo dorido ansiando prazer...</a:t>
            </a:r>
          </a:p>
        </p:txBody>
      </p:sp>
    </p:spTree>
    <p:extLst>
      <p:ext uri="{BB962C8B-B14F-4D97-AF65-F5344CB8AC3E}">
        <p14:creationId xmlns:p14="http://schemas.microsoft.com/office/powerpoint/2010/main" val="120572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blinds dir="vert"/>
      </p:transition>
    </mc:Choice>
    <mc:Fallback xmlns="">
      <p:transition spd="slow" advTm="10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C31939B2-FA2D-4450-B2CA-4BAFBC681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mulher&#10;&#10;Descrição gerada automaticamente com confiança média">
            <a:extLst>
              <a:ext uri="{FF2B5EF4-FFF2-40B4-BE49-F238E27FC236}">
                <a16:creationId xmlns:a16="http://schemas.microsoft.com/office/drawing/2014/main" id="{6321AB16-0DEB-4CC5-A00E-4858BB030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99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drape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1F52D273-78B8-4018-9EC6-FCAA607CC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AFA919-AD91-4326-95D3-81F20F05E52A}"/>
              </a:ext>
            </a:extLst>
          </p:cNvPr>
          <p:cNvSpPr txBox="1"/>
          <p:nvPr/>
        </p:nvSpPr>
        <p:spPr>
          <a:xfrm>
            <a:off x="589107" y="1602254"/>
            <a:ext cx="587032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noites inócuas e vazias,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simples aceno, o amor se perdeu,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indo as lembranças e os carinhos,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afogados num copo vazio...</a:t>
            </a:r>
          </a:p>
        </p:txBody>
      </p:sp>
    </p:spTree>
    <p:extLst>
      <p:ext uri="{BB962C8B-B14F-4D97-AF65-F5344CB8AC3E}">
        <p14:creationId xmlns:p14="http://schemas.microsoft.com/office/powerpoint/2010/main" val="278725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blinds dir="vert"/>
      </p:transition>
    </mc:Choice>
    <mc:Fallback xmlns="">
      <p:transition spd="slow" advTm="10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C31939B2-FA2D-4450-B2CA-4BAFBC681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Imagem digital fictícia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B7560C8F-2A17-4574-B9BA-003A6AE897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12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ripple dir="ru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1F52D273-78B8-4018-9EC6-FCAA607CC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900CC57-74F3-4BFD-98E7-1170FA6C5580}"/>
              </a:ext>
            </a:extLst>
          </p:cNvPr>
          <p:cNvSpPr txBox="1"/>
          <p:nvPr/>
        </p:nvSpPr>
        <p:spPr>
          <a:xfrm>
            <a:off x="410927" y="1185706"/>
            <a:ext cx="630012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amor que se perdeu,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lembranças e saudades somente,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eu era o piscar da primeira estrela,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não restar mais nada de mim...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Simplesmente destroços!</a:t>
            </a:r>
          </a:p>
        </p:txBody>
      </p:sp>
    </p:spTree>
    <p:extLst>
      <p:ext uri="{BB962C8B-B14F-4D97-AF65-F5344CB8AC3E}">
        <p14:creationId xmlns:p14="http://schemas.microsoft.com/office/powerpoint/2010/main" val="1580971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peelOff"/>
      </p:transition>
    </mc:Choice>
    <mc:Fallback xmlns=""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C31939B2-FA2D-4450-B2CA-4BAFBC681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intura de uma pessoa&#10;&#10;Descrição gerada automaticamente">
            <a:extLst>
              <a:ext uri="{FF2B5EF4-FFF2-40B4-BE49-F238E27FC236}">
                <a16:creationId xmlns:a16="http://schemas.microsoft.com/office/drawing/2014/main" id="{A2E54C3D-04C2-4822-8EB4-E808B08390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398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Desenho de uma mulher&#10;&#10;Descrição gerada automaticamente com confiança média">
            <a:extLst>
              <a:ext uri="{FF2B5EF4-FFF2-40B4-BE49-F238E27FC236}">
                <a16:creationId xmlns:a16="http://schemas.microsoft.com/office/drawing/2014/main" id="{358F4294-F4B6-41A4-AE20-3E0D26A90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F713E83E-4679-4AC4-BACA-CAE40FC4D416}"/>
              </a:ext>
            </a:extLst>
          </p:cNvPr>
          <p:cNvSpPr txBox="1"/>
          <p:nvPr/>
        </p:nvSpPr>
        <p:spPr>
          <a:xfrm>
            <a:off x="1838849" y="4401178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ZzCouto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F1D5D32-25E8-423B-A827-4048626005A4}"/>
              </a:ext>
            </a:extLst>
          </p:cNvPr>
          <p:cNvSpPr txBox="1"/>
          <p:nvPr/>
        </p:nvSpPr>
        <p:spPr>
          <a:xfrm>
            <a:off x="5677318" y="4401178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83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1F52D273-78B8-4018-9EC6-FCAA607CC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543BD8A-5F66-4E67-83B5-A5BEFA2B58C7}"/>
              </a:ext>
            </a:extLst>
          </p:cNvPr>
          <p:cNvSpPr txBox="1"/>
          <p:nvPr/>
        </p:nvSpPr>
        <p:spPr>
          <a:xfrm>
            <a:off x="607181" y="854110"/>
            <a:ext cx="607249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Only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8077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8000">
        <p15:prstTrans prst="curtains"/>
      </p:transition>
    </mc:Choice>
    <mc:Fallback xmlns=""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</TotalTime>
  <Words>182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Lemon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22</cp:revision>
  <dcterms:created xsi:type="dcterms:W3CDTF">2021-04-27T00:10:33Z</dcterms:created>
  <dcterms:modified xsi:type="dcterms:W3CDTF">2021-06-19T16:32:40Z</dcterms:modified>
</cp:coreProperties>
</file>