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65" r:id="rId4"/>
    <p:sldId id="257" r:id="rId5"/>
    <p:sldId id="263" r:id="rId6"/>
    <p:sldId id="260" r:id="rId7"/>
    <p:sldId id="262" r:id="rId8"/>
    <p:sldId id="261" r:id="rId9"/>
    <p:sldId id="267" r:id="rId10"/>
    <p:sldId id="258" r:id="rId11"/>
    <p:sldId id="268" r:id="rId12"/>
    <p:sldId id="264" r:id="rId1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C6BC-FC40-4A2E-8A6E-5C9653DCB371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BA77D-901A-49B9-BD13-D4CE07528A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2233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C6BC-FC40-4A2E-8A6E-5C9653DCB371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BA77D-901A-49B9-BD13-D4CE07528A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8181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C6BC-FC40-4A2E-8A6E-5C9653DCB371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BA77D-901A-49B9-BD13-D4CE07528A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065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C6BC-FC40-4A2E-8A6E-5C9653DCB371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BA77D-901A-49B9-BD13-D4CE07528A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20781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C6BC-FC40-4A2E-8A6E-5C9653DCB371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BA77D-901A-49B9-BD13-D4CE07528A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1555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C6BC-FC40-4A2E-8A6E-5C9653DCB371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BA77D-901A-49B9-BD13-D4CE07528A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2260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C6BC-FC40-4A2E-8A6E-5C9653DCB371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BA77D-901A-49B9-BD13-D4CE07528A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7202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C6BC-FC40-4A2E-8A6E-5C9653DCB371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BA77D-901A-49B9-BD13-D4CE07528A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7814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C6BC-FC40-4A2E-8A6E-5C9653DCB371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BA77D-901A-49B9-BD13-D4CE07528A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04955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C6BC-FC40-4A2E-8A6E-5C9653DCB371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BA77D-901A-49B9-BD13-D4CE07528A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2396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84C6BC-FC40-4A2E-8A6E-5C9653DCB371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2BA77D-901A-49B9-BD13-D4CE07528A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9598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84C6BC-FC40-4A2E-8A6E-5C9653DCB371}" type="datetimeFigureOut">
              <a:rPr lang="pt-BR" smtClean="0"/>
              <a:t>22/08/2020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2BA77D-901A-49B9-BD13-D4CE07528A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4125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&#10;&#10;Descrição gerada automaticamente">
            <a:extLst>
              <a:ext uri="{FF2B5EF4-FFF2-40B4-BE49-F238E27FC236}">
                <a16:creationId xmlns:a16="http://schemas.microsoft.com/office/drawing/2014/main" id="{F369F51B-A7F8-4282-940A-C586AB85E0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Uma imagem contendo pessoa, produtos de higiene pessoal, mulher, vestindo&#10;&#10;Descrição gerada automaticamente">
            <a:extLst>
              <a:ext uri="{FF2B5EF4-FFF2-40B4-BE49-F238E27FC236}">
                <a16:creationId xmlns:a16="http://schemas.microsoft.com/office/drawing/2014/main" id="{8589318F-8CC2-467A-8AE0-4F1B742200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08" y="0"/>
            <a:ext cx="8058777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CM Solamente una vez - Guitarra clássica - INSTRUMENTAL">
            <a:hlinkClick r:id="" action="ppaction://media"/>
            <a:extLst>
              <a:ext uri="{FF2B5EF4-FFF2-40B4-BE49-F238E27FC236}">
                <a16:creationId xmlns:a16="http://schemas.microsoft.com/office/drawing/2014/main" id="{6A7FA0ED-57DE-48A4-93F4-F60FF59785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56976" y="28397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640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5000">
        <p:wipe/>
      </p:transition>
    </mc:Choice>
    <mc:Fallback xmlns="">
      <p:transition spd="slow" advTm="5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1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Uma imagem contendo comida&#10;&#10;Descrição gerada automaticamente">
            <a:extLst>
              <a:ext uri="{FF2B5EF4-FFF2-40B4-BE49-F238E27FC236}">
                <a16:creationId xmlns:a16="http://schemas.microsoft.com/office/drawing/2014/main" id="{A2C04F47-DE88-4D66-900A-09C1B04A15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3717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2000">
        <p15:prstTrans prst="peelOff"/>
      </p:transition>
    </mc:Choice>
    <mc:Fallback xmlns=""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&#10;&#10;Descrição gerada automaticamente">
            <a:extLst>
              <a:ext uri="{FF2B5EF4-FFF2-40B4-BE49-F238E27FC236}">
                <a16:creationId xmlns:a16="http://schemas.microsoft.com/office/drawing/2014/main" id="{F369F51B-A7F8-4282-940A-C586AB85E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vestido branco&#10;&#10;Descrição gerada automaticamente">
            <a:extLst>
              <a:ext uri="{FF2B5EF4-FFF2-40B4-BE49-F238E27FC236}">
                <a16:creationId xmlns:a16="http://schemas.microsoft.com/office/drawing/2014/main" id="{5A4A614C-5085-4242-AFBF-D3C213035F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803" y="0"/>
            <a:ext cx="806882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784075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curtains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&#10;&#10;Descrição gerada automaticamente">
            <a:extLst>
              <a:ext uri="{FF2B5EF4-FFF2-40B4-BE49-F238E27FC236}">
                <a16:creationId xmlns:a16="http://schemas.microsoft.com/office/drawing/2014/main" id="{F369F51B-A7F8-4282-940A-C586AB85E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2DD3294E-748C-461D-BC01-FCB56C195280}"/>
              </a:ext>
            </a:extLst>
          </p:cNvPr>
          <p:cNvSpPr/>
          <p:nvPr/>
        </p:nvSpPr>
        <p:spPr>
          <a:xfrm>
            <a:off x="1296839" y="1215781"/>
            <a:ext cx="634936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VIDA E O CORAÇÃO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F6232D57-EC2E-41E1-839F-56AE3BBBA6E3}"/>
              </a:ext>
            </a:extLst>
          </p:cNvPr>
          <p:cNvSpPr/>
          <p:nvPr/>
        </p:nvSpPr>
        <p:spPr>
          <a:xfrm>
            <a:off x="2497141" y="2571750"/>
            <a:ext cx="394876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Alcina </a:t>
            </a:r>
            <a:r>
              <a:rPr lang="pt-BR" sz="5400" b="1" cap="none" spc="0" dirty="0" err="1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M.S.Azevedo</a:t>
            </a:r>
            <a:r>
              <a:rPr lang="pt-BR" sz="5400" b="1" cap="none" spc="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868745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9000">
        <p15:prstTrans prst="fracture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&#10;&#10;Descrição gerada automaticamente">
            <a:extLst>
              <a:ext uri="{FF2B5EF4-FFF2-40B4-BE49-F238E27FC236}">
                <a16:creationId xmlns:a16="http://schemas.microsoft.com/office/drawing/2014/main" id="{F369F51B-A7F8-4282-940A-C586AB85E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vestido branco&#10;&#10;Descrição gerada automaticamente">
            <a:extLst>
              <a:ext uri="{FF2B5EF4-FFF2-40B4-BE49-F238E27FC236}">
                <a16:creationId xmlns:a16="http://schemas.microsoft.com/office/drawing/2014/main" id="{D5887213-75F0-42D2-A312-3614FED757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611" y="0"/>
            <a:ext cx="805877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5325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warp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&#10;&#10;Descrição gerada automaticamente">
            <a:extLst>
              <a:ext uri="{FF2B5EF4-FFF2-40B4-BE49-F238E27FC236}">
                <a16:creationId xmlns:a16="http://schemas.microsoft.com/office/drawing/2014/main" id="{F369F51B-A7F8-4282-940A-C586AB85E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BB47CB4-2515-468D-BC12-B17F9B0FFC9B}"/>
              </a:ext>
            </a:extLst>
          </p:cNvPr>
          <p:cNvSpPr txBox="1"/>
          <p:nvPr/>
        </p:nvSpPr>
        <p:spPr>
          <a:xfrm>
            <a:off x="665337" y="1376624"/>
            <a:ext cx="7427033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Passeio no tempo, vibrando com a música do meu coração.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nessa sintonia, que eu quero viver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nunca perder 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prazer de sonhar.</a:t>
            </a:r>
          </a:p>
        </p:txBody>
      </p:sp>
    </p:spTree>
    <p:extLst>
      <p:ext uri="{BB962C8B-B14F-4D97-AF65-F5344CB8AC3E}">
        <p14:creationId xmlns:p14="http://schemas.microsoft.com/office/powerpoint/2010/main" val="1011543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9000">
        <p:split orient="vert"/>
      </p:transition>
    </mc:Choice>
    <mc:Fallback xmlns="">
      <p:transition spd="slow" advTm="9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&#10;&#10;Descrição gerada automaticamente">
            <a:extLst>
              <a:ext uri="{FF2B5EF4-FFF2-40B4-BE49-F238E27FC236}">
                <a16:creationId xmlns:a16="http://schemas.microsoft.com/office/drawing/2014/main" id="{F369F51B-A7F8-4282-940A-C586AB85E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Pessoa com cabelo comprido&#10;&#10;Descrição gerada automaticamente">
            <a:extLst>
              <a:ext uri="{FF2B5EF4-FFF2-40B4-BE49-F238E27FC236}">
                <a16:creationId xmlns:a16="http://schemas.microsoft.com/office/drawing/2014/main" id="{F2722580-9784-4B3A-B5E8-8636DE7CD1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18" y="0"/>
            <a:ext cx="794252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51307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omb/>
      </p:transition>
    </mc:Choice>
    <mc:Fallback>
      <p:transition spd="slow" advTm="3000">
        <p:comb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&#10;&#10;Descrição gerada automaticamente">
            <a:extLst>
              <a:ext uri="{FF2B5EF4-FFF2-40B4-BE49-F238E27FC236}">
                <a16:creationId xmlns:a16="http://schemas.microsoft.com/office/drawing/2014/main" id="{F369F51B-A7F8-4282-940A-C586AB85E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BD30606-C440-4CE2-A8F6-2D673AF5C2F5}"/>
              </a:ext>
            </a:extLst>
          </p:cNvPr>
          <p:cNvSpPr txBox="1"/>
          <p:nvPr/>
        </p:nvSpPr>
        <p:spPr>
          <a:xfrm>
            <a:off x="2257103" y="1306287"/>
            <a:ext cx="462979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Sonhar e amar a vida.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mesmo incompreendida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fortalece</a:t>
            </a:r>
          </a:p>
          <a:p>
            <a:pPr algn="ctr"/>
            <a:r>
              <a:rPr lang="pt-BR" sz="3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mais amar !</a:t>
            </a:r>
          </a:p>
        </p:txBody>
      </p:sp>
    </p:spTree>
    <p:extLst>
      <p:ext uri="{BB962C8B-B14F-4D97-AF65-F5344CB8AC3E}">
        <p14:creationId xmlns:p14="http://schemas.microsoft.com/office/powerpoint/2010/main" val="324669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&#10;&#10;Descrição gerada automaticamente">
            <a:extLst>
              <a:ext uri="{FF2B5EF4-FFF2-40B4-BE49-F238E27FC236}">
                <a16:creationId xmlns:a16="http://schemas.microsoft.com/office/drawing/2014/main" id="{F369F51B-A7F8-4282-940A-C586AB85E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de cabelo comprido&#10;&#10;Descrição gerada automaticamente">
            <a:extLst>
              <a:ext uri="{FF2B5EF4-FFF2-40B4-BE49-F238E27FC236}">
                <a16:creationId xmlns:a16="http://schemas.microsoft.com/office/drawing/2014/main" id="{BC421D33-67E8-43D0-80BC-C2131A07E0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513" y="0"/>
            <a:ext cx="8129117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73614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 isInverted="1"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 descr="Uma imagem contendo quarto&#10;&#10;Descrição gerada automaticamente">
            <a:extLst>
              <a:ext uri="{FF2B5EF4-FFF2-40B4-BE49-F238E27FC236}">
                <a16:creationId xmlns:a16="http://schemas.microsoft.com/office/drawing/2014/main" id="{9C5B3D77-84DA-4A29-98F6-1949B11C28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E9A6161-DF4D-4340-9DF8-5ADC97D28EE1}"/>
              </a:ext>
            </a:extLst>
          </p:cNvPr>
          <p:cNvSpPr txBox="1"/>
          <p:nvPr/>
        </p:nvSpPr>
        <p:spPr>
          <a:xfrm>
            <a:off x="2120202" y="204853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7AA5DEDD-1C0C-41D8-A236-2096F8A826C5}"/>
              </a:ext>
            </a:extLst>
          </p:cNvPr>
          <p:cNvSpPr txBox="1"/>
          <p:nvPr/>
        </p:nvSpPr>
        <p:spPr>
          <a:xfrm>
            <a:off x="1427619" y="4620280"/>
            <a:ext cx="28071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Alcina </a:t>
            </a:r>
            <a:r>
              <a:rPr lang="pt-BR" sz="28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M.S.Azevedo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5068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rism isContent="1"/>
      </p:transition>
    </mc:Choice>
    <mc:Fallback xmlns=""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&#10;&#10;Descrição gerada automaticamente">
            <a:extLst>
              <a:ext uri="{FF2B5EF4-FFF2-40B4-BE49-F238E27FC236}">
                <a16:creationId xmlns:a16="http://schemas.microsoft.com/office/drawing/2014/main" id="{F369F51B-A7F8-4282-940A-C586AB85E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Mulher com cabelos longos&#10;&#10;Descrição gerada automaticamente">
            <a:extLst>
              <a:ext uri="{FF2B5EF4-FFF2-40B4-BE49-F238E27FC236}">
                <a16:creationId xmlns:a16="http://schemas.microsoft.com/office/drawing/2014/main" id="{87DA16C1-956A-464F-86EB-1AD3A6C7F3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045" y="0"/>
            <a:ext cx="8018585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453288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allOver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Uma imagem contendo cortina&#10;&#10;Descrição gerada automaticamente">
            <a:extLst>
              <a:ext uri="{FF2B5EF4-FFF2-40B4-BE49-F238E27FC236}">
                <a16:creationId xmlns:a16="http://schemas.microsoft.com/office/drawing/2014/main" id="{F369F51B-A7F8-4282-940A-C586AB85E0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17B7C60-10B3-498E-B37F-B47678E93930}"/>
              </a:ext>
            </a:extLst>
          </p:cNvPr>
          <p:cNvSpPr txBox="1"/>
          <p:nvPr/>
        </p:nvSpPr>
        <p:spPr>
          <a:xfrm>
            <a:off x="769805" y="448091"/>
            <a:ext cx="7053534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Alcina </a:t>
            </a:r>
            <a:r>
              <a:rPr lang="pt-BR" sz="28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M.S.Azevedo</a:t>
            </a:r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8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Solamente</a:t>
            </a:r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Uma Vez(Guitarra Clássica)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41457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glitter pattern="hexagon"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</TotalTime>
  <Words>124</Words>
  <Application>Microsoft Office PowerPoint</Application>
  <PresentationFormat>Apresentação na tela (16:9)</PresentationFormat>
  <Paragraphs>21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9</cp:revision>
  <dcterms:created xsi:type="dcterms:W3CDTF">2020-07-24T01:15:13Z</dcterms:created>
  <dcterms:modified xsi:type="dcterms:W3CDTF">2020-08-22T21:16:06Z</dcterms:modified>
</cp:coreProperties>
</file>