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9" r:id="rId5"/>
    <p:sldId id="262" r:id="rId6"/>
    <p:sldId id="267" r:id="rId7"/>
    <p:sldId id="261" r:id="rId8"/>
    <p:sldId id="268" r:id="rId9"/>
    <p:sldId id="263" r:id="rId10"/>
    <p:sldId id="269" r:id="rId11"/>
    <p:sldId id="264" r:id="rId12"/>
    <p:sldId id="270" r:id="rId13"/>
    <p:sldId id="265" r:id="rId14"/>
    <p:sldId id="271" r:id="rId15"/>
    <p:sldId id="266" r:id="rId16"/>
    <p:sldId id="258" r:id="rId17"/>
    <p:sldId id="272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5928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4828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5006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6050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141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6472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287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578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815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0215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172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8C2E-6871-44E1-991F-46F81C857564}" type="datetimeFigureOut">
              <a:rPr lang="pt-BR" smtClean="0"/>
              <a:t>08/06/2019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C8A69-8B64-4D4C-84B9-627EDA96ED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6990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iovanni Marradi - Violete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685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2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33049" y="0"/>
            <a:ext cx="3930883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</a:t>
            </a:r>
          </a:p>
          <a:p>
            <a:pPr algn="ctr"/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me fez ficar em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movimento qual borboleta,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batendo o pó das asas,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marcar as horas de voo,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esquecendo assim,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que ficou no passado.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1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16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16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1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06/03/2014</a:t>
            </a:r>
          </a:p>
        </p:txBody>
      </p:sp>
    </p:spTree>
    <p:extLst>
      <p:ext uri="{BB962C8B-B14F-4D97-AF65-F5344CB8AC3E}">
        <p14:creationId xmlns:p14="http://schemas.microsoft.com/office/powerpoint/2010/main" val="1372785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curtains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431090">
            <a:off x="1615485" y="1507787"/>
            <a:ext cx="4103689" cy="10976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Taça do Amor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400019">
            <a:off x="2974818" y="2896162"/>
            <a:ext cx="4326615" cy="9780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Bailarina das Letras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817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715836" y="408563"/>
            <a:ext cx="454964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Aclives, declives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curvas sinuosas.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Pontes e </a:t>
            </a:r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pilares,</a:t>
            </a:r>
          </a:p>
          <a:p>
            <a:pPr algn="ctr"/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jardins 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pomares...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Importa?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acenar ao pó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asas da borboleta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flutuar ao lado dela,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leve qual </a:t>
            </a:r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névoa noturna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na ruela .</a:t>
            </a:r>
          </a:p>
        </p:txBody>
      </p:sp>
    </p:spTree>
    <p:extLst>
      <p:ext uri="{BB962C8B-B14F-4D97-AF65-F5344CB8AC3E}">
        <p14:creationId xmlns:p14="http://schemas.microsoft.com/office/powerpoint/2010/main" val="68678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7" y="0"/>
            <a:ext cx="879380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64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72000" y="885217"/>
            <a:ext cx="287290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Assumo teus sentires,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amar-te tanto,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...tanto que, extraio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sumo do sentir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eloquente,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fogoso, quente ...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mim existente.</a:t>
            </a:r>
          </a:p>
        </p:txBody>
      </p:sp>
    </p:spTree>
    <p:extLst>
      <p:ext uri="{BB962C8B-B14F-4D97-AF65-F5344CB8AC3E}">
        <p14:creationId xmlns:p14="http://schemas.microsoft.com/office/powerpoint/2010/main" val="2780540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0"/>
            <a:ext cx="89008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79125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02807" y="466927"/>
            <a:ext cx="317747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Logo, em transe...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...de mim eu saio.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Esvaio no delírio e caio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"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veneza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da tua rede,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indefesa...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Afogo-me na sede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alucinante do mar,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os cílios,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teu olhar.</a:t>
            </a:r>
          </a:p>
        </p:txBody>
      </p:sp>
    </p:spTree>
    <p:extLst>
      <p:ext uri="{BB962C8B-B14F-4D97-AF65-F5344CB8AC3E}">
        <p14:creationId xmlns:p14="http://schemas.microsoft.com/office/powerpoint/2010/main" val="3790744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3734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72000" y="496110"/>
            <a:ext cx="283603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Sobeja-me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quereres.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Alucina-me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noites de prazeres.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...sempre e outra vez,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eriça-se a tez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corpo meu,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roçar-se ao teu.</a:t>
            </a:r>
          </a:p>
        </p:txBody>
      </p:sp>
    </p:spTree>
    <p:extLst>
      <p:ext uri="{BB962C8B-B14F-4D97-AF65-F5344CB8AC3E}">
        <p14:creationId xmlns:p14="http://schemas.microsoft.com/office/powerpoint/2010/main" val="3187795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89108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7293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72000" y="586591"/>
            <a:ext cx="273985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Fundo-me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cosmo do estar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perto de ti,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sonhar...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...de olhos vendados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porão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madrugada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ser mulher amada. 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80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68" y="0"/>
            <a:ext cx="888086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415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72000" y="505838"/>
            <a:ext cx="2539477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...nada mais quero,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mais espero,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banhar-me em ti,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beber da...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Taça do Amor.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1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16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16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1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02-06-2016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407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75" y="0"/>
            <a:ext cx="878605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395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21261954">
            <a:off x="1741251" y="4163438"/>
            <a:ext cx="1508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21398816">
            <a:off x="5583675" y="414983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285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77035" y="817123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(Bailarina das Letras)</a:t>
            </a:r>
          </a:p>
          <a:p>
            <a:pPr algn="ctr"/>
            <a:r>
              <a:rPr lang="pt-B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Marradi-Violetera</a:t>
            </a:r>
            <a:endParaRPr lang="pt-BR" sz="24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49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286</Words>
  <Application>Microsoft Office PowerPoint</Application>
  <PresentationFormat>Apresentação na tela (16:9)</PresentationFormat>
  <Paragraphs>79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2019-05-24T16:50:32Z</dcterms:created>
  <dcterms:modified xsi:type="dcterms:W3CDTF">2019-06-08T23:34:07Z</dcterms:modified>
</cp:coreProperties>
</file>