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8" r:id="rId3"/>
    <p:sldId id="259" r:id="rId4"/>
    <p:sldId id="273" r:id="rId5"/>
    <p:sldId id="260" r:id="rId6"/>
    <p:sldId id="274" r:id="rId7"/>
    <p:sldId id="261" r:id="rId8"/>
    <p:sldId id="275" r:id="rId9"/>
    <p:sldId id="272" r:id="rId10"/>
    <p:sldId id="256" r:id="rId11"/>
    <p:sldId id="262" r:id="rId12"/>
    <p:sldId id="277" r:id="rId13"/>
    <p:sldId id="264" r:id="rId14"/>
    <p:sldId id="268" r:id="rId15"/>
    <p:sldId id="257" r:id="rId16"/>
    <p:sldId id="263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148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5275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3117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570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4291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201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513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365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1241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84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522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404C8-4C32-41E5-A993-AC92EA793431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084B-966C-4BBA-BD3F-764D1897D6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8000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8EA94A3-FF0B-6FF0-3F18-ABB4F0A59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Rita Lee e Roberto De Carvalho-Cor De Rosa Choque">
            <a:hlinkClick r:id="" action="ppaction://media"/>
            <a:extLst>
              <a:ext uri="{FF2B5EF4-FFF2-40B4-BE49-F238E27FC236}">
                <a16:creationId xmlns:a16="http://schemas.microsoft.com/office/drawing/2014/main" id="{B54A309E-3F6F-4953-1279-558DD50199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01756" y="1962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56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9A92A10-C17D-09A2-7BF1-701B4242437D}"/>
              </a:ext>
            </a:extLst>
          </p:cNvPr>
          <p:cNvSpPr/>
          <p:nvPr/>
        </p:nvSpPr>
        <p:spPr>
          <a:xfrm>
            <a:off x="2459233" y="1424285"/>
            <a:ext cx="3788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Rosa?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FDCA8AD-3BA9-00EE-0262-F140ACFE53D3}"/>
              </a:ext>
            </a:extLst>
          </p:cNvPr>
          <p:cNvSpPr/>
          <p:nvPr/>
        </p:nvSpPr>
        <p:spPr>
          <a:xfrm>
            <a:off x="2545203" y="3178036"/>
            <a:ext cx="3616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Alda M S Santos</a:t>
            </a:r>
          </a:p>
        </p:txBody>
      </p:sp>
    </p:spTree>
    <p:extLst>
      <p:ext uri="{BB962C8B-B14F-4D97-AF65-F5344CB8AC3E}">
        <p14:creationId xmlns:p14="http://schemas.microsoft.com/office/powerpoint/2010/main" val="2425521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F85B174-A905-B241-11BE-5077E0FF0627}"/>
              </a:ext>
            </a:extLst>
          </p:cNvPr>
          <p:cNvSpPr txBox="1"/>
          <p:nvPr/>
        </p:nvSpPr>
        <p:spPr>
          <a:xfrm>
            <a:off x="948671" y="1186755"/>
            <a:ext cx="654377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é rosa, o outubro é rosa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meses deveriam ser rosa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é coisa de mulherzinha, também de mulherão.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57A8705-AF61-9475-14ED-EA53DC3AC346}"/>
              </a:ext>
            </a:extLst>
          </p:cNvPr>
          <p:cNvSpPr txBox="1"/>
          <p:nvPr/>
        </p:nvSpPr>
        <p:spPr>
          <a:xfrm>
            <a:off x="1602765" y="2501418"/>
            <a:ext cx="557556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é coisa de mulher,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associado ao feminino, é força e fragilidade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cor, rosa flor, rosa amor,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da superação da dor</a:t>
            </a:r>
          </a:p>
        </p:txBody>
      </p:sp>
    </p:spTree>
    <p:extLst>
      <p:ext uri="{BB962C8B-B14F-4D97-AF65-F5344CB8AC3E}">
        <p14:creationId xmlns:p14="http://schemas.microsoft.com/office/powerpoint/2010/main" val="31341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:split orient="vert"/>
      </p:transition>
    </mc:Choice>
    <mc:Fallback xmlns="">
      <p:transition spd="slow" advTm="16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4B900E5-6F64-FAF2-5920-1366659D9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06C6F17-3392-4DC1-DF32-7A0171B788D5}"/>
              </a:ext>
            </a:extLst>
          </p:cNvPr>
          <p:cNvSpPr txBox="1"/>
          <p:nvPr/>
        </p:nvSpPr>
        <p:spPr>
          <a:xfrm>
            <a:off x="1740003" y="1186755"/>
            <a:ext cx="495680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rosa não apenas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delicadeza. Somos rosa pela força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agiganta quando preciso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brota do fundo,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18857FE-1F7D-6C58-7F4C-DD1C4EC2CC99}"/>
              </a:ext>
            </a:extLst>
          </p:cNvPr>
          <p:cNvSpPr txBox="1"/>
          <p:nvPr/>
        </p:nvSpPr>
        <p:spPr>
          <a:xfrm>
            <a:off x="733315" y="2841669"/>
            <a:ext cx="67970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cresce e se alastra como roseiral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jardim de rosas em luta pela saúde feminina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conscientiza a fazer  o autoexame dos seios</a:t>
            </a:r>
          </a:p>
        </p:txBody>
      </p:sp>
    </p:spTree>
    <p:extLst>
      <p:ext uri="{BB962C8B-B14F-4D97-AF65-F5344CB8AC3E}">
        <p14:creationId xmlns:p14="http://schemas.microsoft.com/office/powerpoint/2010/main" val="327949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:split orient="vert"/>
      </p:transition>
    </mc:Choice>
    <mc:Fallback xmlns="">
      <p:transition spd="slow" advTm="1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F3B144-07C6-F866-EA1C-0980F4BD16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6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9273EEA-6ABC-4616-603D-9EBA082946E8}"/>
              </a:ext>
            </a:extLst>
          </p:cNvPr>
          <p:cNvSpPr txBox="1"/>
          <p:nvPr/>
        </p:nvSpPr>
        <p:spPr>
          <a:xfrm>
            <a:off x="1420615" y="1162878"/>
            <a:ext cx="575830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nos leva a lutar pelo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 à saúde pública,  a exames de imagem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nos lembra da prevenção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câncer de mama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D4D7801-29E6-07C7-E216-50B9458C36E0}"/>
              </a:ext>
            </a:extLst>
          </p:cNvPr>
          <p:cNvSpPr txBox="1"/>
          <p:nvPr/>
        </p:nvSpPr>
        <p:spPr>
          <a:xfrm>
            <a:off x="930566" y="2872409"/>
            <a:ext cx="638508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nos faz guerreiras ao extirpar um tumor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nos fortalece a encarar  de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peito aberto essa batalha  pela vida</a:t>
            </a:r>
          </a:p>
        </p:txBody>
      </p:sp>
    </p:spTree>
    <p:extLst>
      <p:ext uri="{BB962C8B-B14F-4D97-AF65-F5344CB8AC3E}">
        <p14:creationId xmlns:p14="http://schemas.microsoft.com/office/powerpoint/2010/main" val="339274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split orient="vert"/>
      </p:transition>
    </mc:Choice>
    <mc:Fallback xmlns="">
      <p:transition spd="slow" advTm="1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C3FB4F9-B3DC-9C91-6D9D-FCDBF7B0E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230610F-F086-FBF5-0616-B368536BB0E3}"/>
              </a:ext>
            </a:extLst>
          </p:cNvPr>
          <p:cNvSpPr txBox="1"/>
          <p:nvPr/>
        </p:nvSpPr>
        <p:spPr>
          <a:xfrm>
            <a:off x="1341783" y="14014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31F839A-5E9B-95F8-564C-F7702C406769}"/>
              </a:ext>
            </a:extLst>
          </p:cNvPr>
          <p:cNvSpPr txBox="1"/>
          <p:nvPr/>
        </p:nvSpPr>
        <p:spPr>
          <a:xfrm>
            <a:off x="830643" y="1123121"/>
            <a:ext cx="669606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nos leva a sensibilizar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companheiros da importância do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apoio familiar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que nos faz sentir sempre belas,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queridas e desejadas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Rosas amadas, ainda que nos falte temporariamente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parte bem feminina. Que tem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poder de alimentar outras pequenas vidas</a:t>
            </a:r>
          </a:p>
        </p:txBody>
      </p:sp>
    </p:spTree>
    <p:extLst>
      <p:ext uri="{BB962C8B-B14F-4D97-AF65-F5344CB8AC3E}">
        <p14:creationId xmlns:p14="http://schemas.microsoft.com/office/powerpoint/2010/main" val="165836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:split orient="vert"/>
      </p:transition>
    </mc:Choice>
    <mc:Fallback xmlns="">
      <p:transition spd="slow" advTm="1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8BFC4CE-A25C-7026-9232-8E7F681C70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85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900854-5897-BFD0-8DBE-32B01260A20A}"/>
              </a:ext>
            </a:extLst>
          </p:cNvPr>
          <p:cNvSpPr txBox="1"/>
          <p:nvPr/>
        </p:nvSpPr>
        <p:spPr>
          <a:xfrm>
            <a:off x="1157146" y="1448365"/>
            <a:ext cx="621676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nos lembra que somos femininas por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muitas outras razões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Principalmente 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amor,a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bondade e a coragem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chega ou se vai sem deixar algo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importante. E o câncer de mama tem esse poder.</a:t>
            </a:r>
          </a:p>
        </p:txBody>
      </p:sp>
    </p:spTree>
    <p:extLst>
      <p:ext uri="{BB962C8B-B14F-4D97-AF65-F5344CB8AC3E}">
        <p14:creationId xmlns:p14="http://schemas.microsoft.com/office/powerpoint/2010/main" val="191315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727283E-DD38-014C-0E57-1219FB2229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warp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79CE9A5-80C2-A684-81A1-B9E7CF133192}"/>
              </a:ext>
            </a:extLst>
          </p:cNvPr>
          <p:cNvSpPr txBox="1"/>
          <p:nvPr/>
        </p:nvSpPr>
        <p:spPr>
          <a:xfrm>
            <a:off x="1144769" y="1689651"/>
            <a:ext cx="6210354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Despertar a força adormecida em cada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desse lindo roseiral.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outubro é rosa, somos todas rosas pela vida!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Cuidar desse jardim é responsabilidade de todos!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327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BB3675-8E2A-CA9D-232B-44315CD60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19F2808-115F-CAE1-A313-3E3D7D3660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50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strips/>
      </p:transition>
    </mc:Choice>
    <mc:Fallback xmlns="">
      <p:transition spd="slow" advTm="2000">
        <p:strip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C954CC41-6708-CC19-5C36-5200774EE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98943C-66F2-FAE1-E927-F2B2632FF11A}"/>
              </a:ext>
            </a:extLst>
          </p:cNvPr>
          <p:cNvSpPr txBox="1"/>
          <p:nvPr/>
        </p:nvSpPr>
        <p:spPr>
          <a:xfrm>
            <a:off x="1719470" y="4313582"/>
            <a:ext cx="2675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Alda M S Santos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CF71B67-C32C-52D5-C124-0B18562AB709}"/>
              </a:ext>
            </a:extLst>
          </p:cNvPr>
          <p:cNvSpPr txBox="1"/>
          <p:nvPr/>
        </p:nvSpPr>
        <p:spPr>
          <a:xfrm>
            <a:off x="5307496" y="4313582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49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wedge/>
      </p:transition>
    </mc:Choice>
    <mc:Fallback xmlns="">
      <p:transition spd="slow" advTm="3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55A2FC6-C0C3-17EE-EDC7-CA98E62CD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239AAFD-5FD3-A82B-204C-A2968C220B1D}"/>
              </a:ext>
            </a:extLst>
          </p:cNvPr>
          <p:cNvSpPr txBox="1"/>
          <p:nvPr/>
        </p:nvSpPr>
        <p:spPr>
          <a:xfrm>
            <a:off x="1514447" y="1232452"/>
            <a:ext cx="564770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Texto:Alda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 S Santos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Rita Lee e Roberto de Carvalho-Cor de Rosa Choque</a:t>
            </a: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30263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194</TotalTime>
  <Words>336</Words>
  <Application>Microsoft Office PowerPoint</Application>
  <PresentationFormat>Apresentação na tela (16:9)</PresentationFormat>
  <Paragraphs>52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10</cp:revision>
  <dcterms:created xsi:type="dcterms:W3CDTF">2023-10-06T22:03:12Z</dcterms:created>
  <dcterms:modified xsi:type="dcterms:W3CDTF">2023-10-10T14:20:19Z</dcterms:modified>
</cp:coreProperties>
</file>