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8" r:id="rId4"/>
    <p:sldId id="271" r:id="rId5"/>
    <p:sldId id="260" r:id="rId6"/>
    <p:sldId id="259" r:id="rId7"/>
    <p:sldId id="261" r:id="rId8"/>
    <p:sldId id="265" r:id="rId9"/>
    <p:sldId id="262" r:id="rId10"/>
    <p:sldId id="266" r:id="rId11"/>
    <p:sldId id="263" r:id="rId12"/>
    <p:sldId id="267" r:id="rId13"/>
    <p:sldId id="264" r:id="rId14"/>
    <p:sldId id="270" r:id="rId15"/>
    <p:sldId id="257" r:id="rId16"/>
    <p:sldId id="274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96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4441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810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042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4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356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728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593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87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691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759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1AB7-C220-41F2-AB41-ED788A48C165}" type="datetimeFigureOut">
              <a:rPr lang="pt-BR" smtClean="0"/>
              <a:t>06/11/2018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CE133-AC62-42CE-85E6-23558253C6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665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ilence - Beethove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57544" y="2451776"/>
            <a:ext cx="609600" cy="609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5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1"/>
            <a:ext cx="5143502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75" t="5168" r="11875" b="5168"/>
          <a:stretch/>
        </p:blipFill>
        <p:spPr>
          <a:xfrm>
            <a:off x="5248239" y="516988"/>
            <a:ext cx="3266232" cy="4019843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Retângulo 3"/>
          <p:cNvSpPr/>
          <p:nvPr/>
        </p:nvSpPr>
        <p:spPr>
          <a:xfrm>
            <a:off x="1357616" y="1182313"/>
            <a:ext cx="414921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10160">
                  <a:solidFill>
                    <a:srgbClr val="CC3399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sto MT" panose="02040603050505030304" pitchFamily="18" charset="0"/>
              </a:rPr>
              <a:t>Amor Dimensional</a:t>
            </a:r>
          </a:p>
        </p:txBody>
      </p:sp>
      <p:sp>
        <p:nvSpPr>
          <p:cNvPr id="5" name="Retângulo 4"/>
          <p:cNvSpPr/>
          <p:nvPr/>
        </p:nvSpPr>
        <p:spPr>
          <a:xfrm>
            <a:off x="2238676" y="2930620"/>
            <a:ext cx="265962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10160">
                  <a:solidFill>
                    <a:srgbClr val="CC3399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sto MT" panose="02040603050505030304" pitchFamily="18" charset="0"/>
              </a:rPr>
              <a:t>Nara Pamplona</a:t>
            </a:r>
          </a:p>
        </p:txBody>
      </p:sp>
    </p:spTree>
    <p:extLst>
      <p:ext uri="{BB962C8B-B14F-4D97-AF65-F5344CB8AC3E}">
        <p14:creationId xmlns:p14="http://schemas.microsoft.com/office/powerpoint/2010/main" val="17514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081453" y="1613794"/>
            <a:ext cx="50690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 revive a cada instante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nascer do dia que nos despertava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gota de chuva que acariciava nossas faces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banco da praça onde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absorvíamos calor humano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91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edge/>
      </p:transition>
    </mc:Choice>
    <mc:Fallback xmlns=""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67265" y="1443958"/>
            <a:ext cx="56973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toque forte de uma Sinfonia de </a:t>
            </a:r>
            <a:r>
              <a:rPr lang="pt-BR" sz="2400" b="1" dirty="0" err="1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Bethoveen</a:t>
            </a:r>
            <a:endParaRPr lang="pt-BR" sz="2400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também, no leve afago de um adágio de Bach.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leituras das ideias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polémicas de Friedrich Nietzsche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também nas teorias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futuristas de Aldous Huxley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8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:strips dir="ld"/>
      </p:transition>
    </mc:Choice>
    <mc:Fallback xmlns="">
      <p:transition spd="slow" advTm="15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0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065423" y="1609831"/>
            <a:ext cx="51010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espuma das marés que molhava nossos pés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memória de sua bondade e solidariedade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sua seriedade, confiança, e amor à vida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seu olhar perscrutador,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penetrante, embora calmo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trips dir="ld"/>
      </p:transition>
    </mc:Choice>
    <mc:Fallback xmlns="">
      <p:transition spd="slow" advTm="1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6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305874" y="1550963"/>
            <a:ext cx="46201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amo esse amor que era e é tão nosso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ultrapassa a barreira dimensional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Iluminando nossas existências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esferas diversas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eterno! Perene! Indissolúvel!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5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trips dir="ld"/>
      </p:transition>
    </mc:Choice>
    <mc:Fallback xmlns="">
      <p:transition spd="slow" advTm="11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0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214502" y="1785274"/>
            <a:ext cx="48029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essa união floresceu em solo fértil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guardar e zelar sentimentos imorredoiros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Transmudando-os em flores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variados matizes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0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25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555686" y="1433323"/>
            <a:ext cx="5758308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Esse amor assim, brilhante como os raios do Sol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Sereno e apaziguador como o toque do luar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Continua e continuará orvalhando </a:t>
            </a:r>
          </a:p>
          <a:p>
            <a:pPr algn="ctr"/>
            <a:r>
              <a:rPr lang="pt-BR" sz="24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sedento coração!</a:t>
            </a:r>
          </a:p>
          <a:p>
            <a:pPr algn="ctr"/>
            <a:endParaRPr lang="pt-BR" sz="2400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Rio, 12/06/2018</a:t>
            </a:r>
          </a:p>
          <a:p>
            <a:pPr algn="ctr"/>
            <a:endParaRPr lang="pt-BR" sz="2400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1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trips dir="ld"/>
      </p:transition>
    </mc:Choice>
    <mc:Fallback xmlns="">
      <p:transition spd="slow" advTm="1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0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809344" y="4173167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29593" y="417316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18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u"/>
      </p:transition>
    </mc:Choice>
    <mc:Fallback xmlns=""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50014" y="603117"/>
            <a:ext cx="4830168" cy="4255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Silence</a:t>
            </a:r>
            <a:r>
              <a:rPr lang="pt-BR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-Beethoven</a:t>
            </a:r>
          </a:p>
          <a:p>
            <a:pPr algn="ctr"/>
            <a:endParaRPr lang="pt-BR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92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221</Words>
  <Application>Microsoft Office PowerPoint</Application>
  <PresentationFormat>Apresentação na tela (16:9)</PresentationFormat>
  <Paragraphs>50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Calisto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2018-10-18T00:30:17Z</dcterms:created>
  <dcterms:modified xsi:type="dcterms:W3CDTF">2018-11-07T01:10:13Z</dcterms:modified>
</cp:coreProperties>
</file>