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0" r:id="rId6"/>
    <p:sldId id="265" r:id="rId7"/>
    <p:sldId id="262" r:id="rId8"/>
    <p:sldId id="266" r:id="rId9"/>
    <p:sldId id="261" r:id="rId10"/>
    <p:sldId id="268" r:id="rId11"/>
    <p:sldId id="263" r:id="rId12"/>
    <p:sldId id="258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737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890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938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851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6343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776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100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52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6704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399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537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C7F28-7759-4BA5-BCAE-A486CBA3E245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406FE-21CC-479D-BEB3-B1F41769E4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15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ridge Over Troubled Wa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4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731" y="190500"/>
            <a:ext cx="4095345" cy="4762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4089126" y="992221"/>
            <a:ext cx="3556814" cy="13602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Química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472423" y="3014757"/>
            <a:ext cx="2913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Gal Braga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936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97862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022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7690" y="1673157"/>
            <a:ext cx="59618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vinho que lhe embriaga,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lhe deixa alucinado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pronto </a:t>
            </a:r>
            <a:r>
              <a:rPr lang="pt-BR" sz="3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prá</a:t>
            </a: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me degustar.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48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trips dir="ld"/>
      </p:transition>
    </mc:Choice>
    <mc:Fallback>
      <p:transition spd="slow" advTm="9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567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71716" y="1694587"/>
            <a:ext cx="57134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lua que lhe seduz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lhe excita e lhe conduz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êxtase, despidos ao luar</a:t>
            </a:r>
          </a:p>
        </p:txBody>
      </p:sp>
    </p:spTree>
    <p:extLst>
      <p:ext uri="{BB962C8B-B14F-4D97-AF65-F5344CB8AC3E}">
        <p14:creationId xmlns:p14="http://schemas.microsoft.com/office/powerpoint/2010/main" val="389521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40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36399" y="1694587"/>
            <a:ext cx="51988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brisa que acaricia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também lhe balbucia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loucos gemidos de amor.</a:t>
            </a:r>
          </a:p>
        </p:txBody>
      </p:sp>
    </p:spTree>
    <p:extLst>
      <p:ext uri="{BB962C8B-B14F-4D97-AF65-F5344CB8AC3E}">
        <p14:creationId xmlns:p14="http://schemas.microsoft.com/office/powerpoint/2010/main" val="125205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3" y="0"/>
            <a:ext cx="88813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249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6080" y="858966"/>
            <a:ext cx="4921540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Enfim, sou sua loucura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seu cio, seu despudor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sua química, luxúria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sua história de amor.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GalBraga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Arandu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/SP - 10/04/2011</a:t>
            </a:r>
          </a:p>
        </p:txBody>
      </p:sp>
    </p:spTree>
    <p:extLst>
      <p:ext uri="{BB962C8B-B14F-4D97-AF65-F5344CB8AC3E}">
        <p14:creationId xmlns:p14="http://schemas.microsoft.com/office/powerpoint/2010/main" val="3482512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2" y="1"/>
            <a:ext cx="8861898" cy="50583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634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42417" y="4620280"/>
            <a:ext cx="1726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Gal Braga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32315" y="4620280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03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97835" y="678924"/>
            <a:ext cx="737253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Gal Braga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Bridge Over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Troubled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Water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05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112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2019-06-17T03:19:23Z</dcterms:created>
  <dcterms:modified xsi:type="dcterms:W3CDTF">2019-06-25T22:29:25Z</dcterms:modified>
</cp:coreProperties>
</file>