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62" r:id="rId5"/>
    <p:sldId id="261" r:id="rId6"/>
    <p:sldId id="266" r:id="rId7"/>
    <p:sldId id="264" r:id="rId8"/>
    <p:sldId id="260" r:id="rId9"/>
    <p:sldId id="265" r:id="rId10"/>
    <p:sldId id="263" r:id="rId11"/>
    <p:sldId id="267" r:id="rId12"/>
    <p:sldId id="269" r:id="rId13"/>
    <p:sldId id="270" r:id="rId14"/>
    <p:sldId id="257" r:id="rId15"/>
    <p:sldId id="268" r:id="rId16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9966"/>
    <a:srgbClr val="00CC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26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5A2758-5F2B-48A4-B5A4-CB8FE43B3E43}" type="datetimeFigureOut">
              <a:rPr lang="pt-BR" smtClean="0"/>
              <a:t>11/04/2019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9BD30-596C-488F-AA5D-F3E331607E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664130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5A2758-5F2B-48A4-B5A4-CB8FE43B3E43}" type="datetimeFigureOut">
              <a:rPr lang="pt-BR" smtClean="0"/>
              <a:t>11/04/2019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9BD30-596C-488F-AA5D-F3E331607E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704537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5A2758-5F2B-48A4-B5A4-CB8FE43B3E43}" type="datetimeFigureOut">
              <a:rPr lang="pt-BR" smtClean="0"/>
              <a:t>11/04/2019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9BD30-596C-488F-AA5D-F3E331607E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412469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5A2758-5F2B-48A4-B5A4-CB8FE43B3E43}" type="datetimeFigureOut">
              <a:rPr lang="pt-BR" smtClean="0"/>
              <a:t>11/04/2019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9BD30-596C-488F-AA5D-F3E331607E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458953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5A2758-5F2B-48A4-B5A4-CB8FE43B3E43}" type="datetimeFigureOut">
              <a:rPr lang="pt-BR" smtClean="0"/>
              <a:t>11/04/2019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9BD30-596C-488F-AA5D-F3E331607E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26802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5A2758-5F2B-48A4-B5A4-CB8FE43B3E43}" type="datetimeFigureOut">
              <a:rPr lang="pt-BR" smtClean="0"/>
              <a:t>11/04/2019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9BD30-596C-488F-AA5D-F3E331607E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471830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5A2758-5F2B-48A4-B5A4-CB8FE43B3E43}" type="datetimeFigureOut">
              <a:rPr lang="pt-BR" smtClean="0"/>
              <a:t>11/04/2019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9BD30-596C-488F-AA5D-F3E331607E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169464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5A2758-5F2B-48A4-B5A4-CB8FE43B3E43}" type="datetimeFigureOut">
              <a:rPr lang="pt-BR" smtClean="0"/>
              <a:t>11/04/2019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9BD30-596C-488F-AA5D-F3E331607E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057949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5A2758-5F2B-48A4-B5A4-CB8FE43B3E43}" type="datetimeFigureOut">
              <a:rPr lang="pt-BR" smtClean="0"/>
              <a:t>11/04/2019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9BD30-596C-488F-AA5D-F3E331607E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685165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5A2758-5F2B-48A4-B5A4-CB8FE43B3E43}" type="datetimeFigureOut">
              <a:rPr lang="pt-BR" smtClean="0"/>
              <a:t>11/04/2019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9BD30-596C-488F-AA5D-F3E331607E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610323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5A2758-5F2B-48A4-B5A4-CB8FE43B3E43}" type="datetimeFigureOut">
              <a:rPr lang="pt-BR" smtClean="0"/>
              <a:t>11/04/2019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9BD30-596C-488F-AA5D-F3E331607E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591696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CC99">
            <a:alpha val="26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5A2758-5F2B-48A4-B5A4-CB8FE43B3E43}" type="datetimeFigureOut">
              <a:rPr lang="pt-BR" smtClean="0"/>
              <a:t>11/04/2019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B9BD30-596C-488F-AA5D-F3E331607E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2023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Guqin - chinese traditional instrument)-[AudioTrimmer.com]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62000" y="294788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62643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 rot="551405">
            <a:off x="2679989" y="2090630"/>
            <a:ext cx="3336555" cy="633115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Inverted">
              <a:avLst/>
            </a:prstTxWarp>
            <a:spAutoFit/>
          </a:bodyPr>
          <a:lstStyle/>
          <a:p>
            <a:pPr algn="ctr"/>
            <a:r>
              <a:rPr lang="pt-BR" sz="5400" b="1" cap="none" spc="0" dirty="0" smtClean="0">
                <a:ln w="0">
                  <a:solidFill>
                    <a:srgbClr val="00CC99"/>
                  </a:solidFill>
                </a:ln>
                <a:solidFill>
                  <a:srgbClr val="339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Courgette" panose="02000603070400060004" pitchFamily="2" charset="0"/>
              </a:rPr>
              <a:t>ALDRAVIAS</a:t>
            </a:r>
            <a:endParaRPr lang="pt-BR" sz="5400" b="1" cap="none" spc="0" dirty="0">
              <a:ln w="0">
                <a:solidFill>
                  <a:srgbClr val="00CC99"/>
                </a:solidFill>
              </a:ln>
              <a:solidFill>
                <a:srgbClr val="3399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latin typeface="Courgette" panose="02000603070400060004" pitchFamily="2" charset="0"/>
            </a:endParaRPr>
          </a:p>
        </p:txBody>
      </p:sp>
      <p:sp>
        <p:nvSpPr>
          <p:cNvPr id="3" name="Retângulo 2"/>
          <p:cNvSpPr/>
          <p:nvPr/>
        </p:nvSpPr>
        <p:spPr>
          <a:xfrm rot="673841">
            <a:off x="2256818" y="3166472"/>
            <a:ext cx="3570052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err="1" smtClean="0">
                <a:ln>
                  <a:solidFill>
                    <a:srgbClr val="00CC99"/>
                  </a:solidFill>
                </a:ln>
                <a:solidFill>
                  <a:srgbClr val="339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Clevane</a:t>
            </a:r>
            <a:r>
              <a:rPr lang="pt-BR" sz="5400" b="1" cap="none" spc="0" dirty="0" smtClean="0">
                <a:ln>
                  <a:solidFill>
                    <a:srgbClr val="00CC99"/>
                  </a:solidFill>
                </a:ln>
                <a:solidFill>
                  <a:srgbClr val="339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Pessoa de Araújo Lopes</a:t>
            </a:r>
            <a:endParaRPr lang="pt-BR" sz="5400" b="1" cap="none" spc="0" dirty="0">
              <a:ln>
                <a:solidFill>
                  <a:srgbClr val="00CC99"/>
                </a:solidFill>
              </a:ln>
              <a:solidFill>
                <a:srgbClr val="3399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11455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6000">
        <p15:prstTrans prst="curtains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59" y="109352"/>
            <a:ext cx="3594538" cy="5143500"/>
          </a:xfrm>
          <a:prstGeom prst="rect">
            <a:avLst/>
          </a:prstGeom>
          <a:effectLst>
            <a:softEdge rad="546100"/>
          </a:effectLst>
        </p:spPr>
      </p:pic>
      <p:sp>
        <p:nvSpPr>
          <p:cNvPr id="2" name="CaixaDeTexto 1"/>
          <p:cNvSpPr txBox="1"/>
          <p:nvPr/>
        </p:nvSpPr>
        <p:spPr>
          <a:xfrm>
            <a:off x="4682858" y="911387"/>
            <a:ext cx="2526654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rgbClr val="339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pensamentos</a:t>
            </a:r>
          </a:p>
          <a:p>
            <a:pPr algn="ctr"/>
            <a:r>
              <a:rPr lang="pt-BR" sz="3200" b="1" dirty="0">
                <a:solidFill>
                  <a:srgbClr val="339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móbiles</a:t>
            </a:r>
          </a:p>
          <a:p>
            <a:pPr algn="ctr"/>
            <a:r>
              <a:rPr lang="pt-BR" sz="3200" b="1" dirty="0">
                <a:solidFill>
                  <a:srgbClr val="339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ventania</a:t>
            </a:r>
          </a:p>
          <a:p>
            <a:pPr algn="ctr"/>
            <a:r>
              <a:rPr lang="pt-BR" sz="3200" b="1" dirty="0">
                <a:solidFill>
                  <a:srgbClr val="339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de</a:t>
            </a:r>
          </a:p>
          <a:p>
            <a:pPr algn="ctr"/>
            <a:r>
              <a:rPr lang="pt-BR" sz="3200" b="1" dirty="0">
                <a:solidFill>
                  <a:srgbClr val="339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desejos</a:t>
            </a:r>
          </a:p>
          <a:p>
            <a:pPr algn="ctr"/>
            <a:r>
              <a:rPr lang="pt-BR" sz="3200" b="1" dirty="0">
                <a:solidFill>
                  <a:srgbClr val="339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tempestade</a:t>
            </a:r>
          </a:p>
          <a:p>
            <a:pPr algn="ctr"/>
            <a:endParaRPr lang="pt-BR" sz="3200" b="1" dirty="0">
              <a:solidFill>
                <a:srgbClr val="3399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173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5000">
        <p:blinds dir="vert"/>
      </p:transition>
    </mc:Choice>
    <mc:Fallback>
      <p:transition spd="slow" advTm="5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2814" y="430923"/>
            <a:ext cx="4004683" cy="4502369"/>
          </a:xfrm>
          <a:prstGeom prst="rect">
            <a:avLst/>
          </a:prstGeom>
          <a:effectLst>
            <a:softEdge rad="546100"/>
          </a:effectLst>
        </p:spPr>
      </p:pic>
      <p:sp>
        <p:nvSpPr>
          <p:cNvPr id="3" name="CaixaDeTexto 2"/>
          <p:cNvSpPr txBox="1"/>
          <p:nvPr/>
        </p:nvSpPr>
        <p:spPr>
          <a:xfrm>
            <a:off x="1493964" y="1048256"/>
            <a:ext cx="2258952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rgbClr val="339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gotas</a:t>
            </a:r>
          </a:p>
          <a:p>
            <a:pPr algn="ctr"/>
            <a:r>
              <a:rPr lang="pt-BR" sz="3200" b="1" dirty="0">
                <a:solidFill>
                  <a:srgbClr val="339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rocio</a:t>
            </a:r>
          </a:p>
          <a:p>
            <a:pPr algn="ctr"/>
            <a:r>
              <a:rPr lang="pt-BR" sz="3200" b="1" dirty="0">
                <a:solidFill>
                  <a:srgbClr val="339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madrugada</a:t>
            </a:r>
          </a:p>
          <a:p>
            <a:pPr algn="ctr"/>
            <a:r>
              <a:rPr lang="pt-BR" sz="3200" b="1" dirty="0">
                <a:solidFill>
                  <a:srgbClr val="339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unidade</a:t>
            </a:r>
          </a:p>
          <a:p>
            <a:pPr algn="ctr"/>
            <a:r>
              <a:rPr lang="pt-BR" sz="3200" b="1" dirty="0">
                <a:solidFill>
                  <a:srgbClr val="339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cio</a:t>
            </a:r>
          </a:p>
          <a:p>
            <a:pPr algn="ctr"/>
            <a:r>
              <a:rPr lang="pt-BR" sz="3200" b="1" dirty="0">
                <a:solidFill>
                  <a:srgbClr val="339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posse</a:t>
            </a:r>
          </a:p>
        </p:txBody>
      </p:sp>
    </p:spTree>
    <p:extLst>
      <p:ext uri="{BB962C8B-B14F-4D97-AF65-F5344CB8AC3E}">
        <p14:creationId xmlns:p14="http://schemas.microsoft.com/office/powerpoint/2010/main" val="41760343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5000">
        <p:pull/>
      </p:transition>
    </mc:Choice>
    <mc:Fallback>
      <p:transition spd="slow" advTm="5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929" y="451945"/>
            <a:ext cx="3918857" cy="4470838"/>
          </a:xfrm>
          <a:prstGeom prst="rect">
            <a:avLst/>
          </a:prstGeom>
          <a:effectLst>
            <a:softEdge rad="546100"/>
          </a:effectLst>
        </p:spPr>
      </p:pic>
      <p:sp>
        <p:nvSpPr>
          <p:cNvPr id="3" name="CaixaDeTexto 2"/>
          <p:cNvSpPr txBox="1"/>
          <p:nvPr/>
        </p:nvSpPr>
        <p:spPr>
          <a:xfrm>
            <a:off x="4678370" y="1048256"/>
            <a:ext cx="2484976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rgbClr val="339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natural</a:t>
            </a:r>
          </a:p>
          <a:p>
            <a:pPr algn="ctr"/>
            <a:r>
              <a:rPr lang="pt-BR" sz="3200" b="1" dirty="0">
                <a:solidFill>
                  <a:srgbClr val="339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sobrenatural</a:t>
            </a:r>
          </a:p>
          <a:p>
            <a:pPr algn="ctr"/>
            <a:r>
              <a:rPr lang="pt-BR" sz="3200" b="1" dirty="0">
                <a:solidFill>
                  <a:srgbClr val="339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carne</a:t>
            </a:r>
          </a:p>
          <a:p>
            <a:pPr algn="ctr"/>
            <a:r>
              <a:rPr lang="pt-BR" sz="3200" b="1" dirty="0">
                <a:solidFill>
                  <a:srgbClr val="339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espírito</a:t>
            </a:r>
          </a:p>
          <a:p>
            <a:pPr algn="ctr"/>
            <a:r>
              <a:rPr lang="pt-BR" sz="3200" b="1" dirty="0">
                <a:solidFill>
                  <a:srgbClr val="339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meadas </a:t>
            </a:r>
          </a:p>
          <a:p>
            <a:pPr algn="ctr"/>
            <a:r>
              <a:rPr lang="pt-BR" sz="3200" b="1" dirty="0">
                <a:solidFill>
                  <a:srgbClr val="339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matizadas</a:t>
            </a:r>
          </a:p>
        </p:txBody>
      </p:sp>
    </p:spTree>
    <p:extLst>
      <p:ext uri="{BB962C8B-B14F-4D97-AF65-F5344CB8AC3E}">
        <p14:creationId xmlns:p14="http://schemas.microsoft.com/office/powerpoint/2010/main" val="25986627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3834" y="346841"/>
            <a:ext cx="4282921" cy="4649514"/>
          </a:xfrm>
          <a:prstGeom prst="rect">
            <a:avLst/>
          </a:prstGeom>
          <a:effectLst>
            <a:softEdge rad="546100"/>
          </a:effectLst>
        </p:spPr>
      </p:pic>
      <p:sp>
        <p:nvSpPr>
          <p:cNvPr id="3" name="CaixaDeTexto 2"/>
          <p:cNvSpPr txBox="1"/>
          <p:nvPr/>
        </p:nvSpPr>
        <p:spPr>
          <a:xfrm>
            <a:off x="2027764" y="807397"/>
            <a:ext cx="1653017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rgbClr val="339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côncavo</a:t>
            </a:r>
          </a:p>
          <a:p>
            <a:pPr algn="ctr"/>
            <a:r>
              <a:rPr lang="pt-BR" sz="3200" b="1" dirty="0">
                <a:solidFill>
                  <a:srgbClr val="339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mão</a:t>
            </a:r>
          </a:p>
          <a:p>
            <a:pPr algn="ctr"/>
            <a:r>
              <a:rPr lang="pt-BR" sz="3200" b="1" dirty="0">
                <a:solidFill>
                  <a:srgbClr val="339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em </a:t>
            </a:r>
          </a:p>
          <a:p>
            <a:pPr algn="ctr"/>
            <a:r>
              <a:rPr lang="pt-BR" sz="3200" b="1" dirty="0">
                <a:solidFill>
                  <a:srgbClr val="339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tua</a:t>
            </a:r>
          </a:p>
          <a:p>
            <a:pPr algn="ctr"/>
            <a:r>
              <a:rPr lang="pt-BR" sz="3200" b="1" dirty="0">
                <a:solidFill>
                  <a:srgbClr val="339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não</a:t>
            </a:r>
          </a:p>
          <a:p>
            <a:pPr algn="ctr"/>
            <a:r>
              <a:rPr lang="pt-BR" sz="3200" b="1" dirty="0">
                <a:solidFill>
                  <a:srgbClr val="339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é</a:t>
            </a:r>
          </a:p>
          <a:p>
            <a:pPr algn="ctr"/>
            <a:r>
              <a:rPr lang="pt-BR" sz="3200" b="1" dirty="0" smtClean="0">
                <a:solidFill>
                  <a:srgbClr val="339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minha</a:t>
            </a:r>
            <a:endParaRPr lang="pt-BR" sz="3200" b="1" dirty="0">
              <a:solidFill>
                <a:srgbClr val="3399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47250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5000">
        <p14:prism isContent="1" isInverted="1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751" y="417457"/>
            <a:ext cx="4118249" cy="4476750"/>
          </a:xfrm>
          <a:prstGeom prst="rect">
            <a:avLst/>
          </a:prstGeom>
          <a:effectLst>
            <a:softEdge rad="546100"/>
          </a:effectLst>
        </p:spPr>
      </p:pic>
      <p:sp>
        <p:nvSpPr>
          <p:cNvPr id="3" name="CaixaDeTexto 2"/>
          <p:cNvSpPr txBox="1"/>
          <p:nvPr/>
        </p:nvSpPr>
        <p:spPr>
          <a:xfrm>
            <a:off x="5147638" y="1048256"/>
            <a:ext cx="2066591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rgbClr val="339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inspiração</a:t>
            </a:r>
          </a:p>
          <a:p>
            <a:pPr algn="ctr"/>
            <a:r>
              <a:rPr lang="pt-BR" sz="3200" b="1" dirty="0">
                <a:solidFill>
                  <a:srgbClr val="339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para</a:t>
            </a:r>
          </a:p>
          <a:p>
            <a:pPr algn="ctr"/>
            <a:r>
              <a:rPr lang="pt-BR" sz="3200" b="1" dirty="0">
                <a:solidFill>
                  <a:srgbClr val="339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criar</a:t>
            </a:r>
          </a:p>
          <a:p>
            <a:pPr algn="ctr"/>
            <a:r>
              <a:rPr lang="pt-BR" sz="3200" b="1" dirty="0">
                <a:solidFill>
                  <a:srgbClr val="339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é</a:t>
            </a:r>
          </a:p>
          <a:p>
            <a:pPr algn="ctr"/>
            <a:r>
              <a:rPr lang="pt-BR" sz="3200" b="1" dirty="0">
                <a:solidFill>
                  <a:srgbClr val="339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sopro</a:t>
            </a:r>
          </a:p>
          <a:p>
            <a:pPr algn="ctr"/>
            <a:r>
              <a:rPr lang="pt-BR" sz="3200" b="1" dirty="0">
                <a:solidFill>
                  <a:srgbClr val="339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angelical.</a:t>
            </a:r>
          </a:p>
        </p:txBody>
      </p:sp>
    </p:spTree>
    <p:extLst>
      <p:ext uri="{BB962C8B-B14F-4D97-AF65-F5344CB8AC3E}">
        <p14:creationId xmlns:p14="http://schemas.microsoft.com/office/powerpoint/2010/main" val="41242590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5000">
        <p:wipe/>
      </p:transition>
    </mc:Choice>
    <mc:Fallback>
      <p:transition spd="slow" advTm="5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7310" y="178676"/>
            <a:ext cx="3848100" cy="4786148"/>
          </a:xfrm>
          <a:prstGeom prst="rect">
            <a:avLst/>
          </a:prstGeom>
          <a:effectLst>
            <a:softEdge rad="546100"/>
          </a:effectLst>
        </p:spPr>
      </p:pic>
      <p:sp>
        <p:nvSpPr>
          <p:cNvPr id="3" name="CaixaDeTexto 2"/>
          <p:cNvSpPr txBox="1"/>
          <p:nvPr/>
        </p:nvSpPr>
        <p:spPr>
          <a:xfrm>
            <a:off x="1864021" y="1048256"/>
            <a:ext cx="2263761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rgbClr val="339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coragem</a:t>
            </a:r>
          </a:p>
          <a:p>
            <a:pPr algn="ctr"/>
            <a:r>
              <a:rPr lang="pt-BR" sz="3200" b="1" dirty="0">
                <a:solidFill>
                  <a:srgbClr val="339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interior</a:t>
            </a:r>
          </a:p>
          <a:p>
            <a:pPr algn="ctr"/>
            <a:r>
              <a:rPr lang="pt-BR" sz="3200" b="1" dirty="0">
                <a:solidFill>
                  <a:srgbClr val="339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é</a:t>
            </a:r>
          </a:p>
          <a:p>
            <a:pPr algn="ctr"/>
            <a:r>
              <a:rPr lang="pt-BR" sz="3200" b="1" dirty="0">
                <a:solidFill>
                  <a:srgbClr val="339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raiz</a:t>
            </a:r>
          </a:p>
          <a:p>
            <a:pPr algn="ctr"/>
            <a:r>
              <a:rPr lang="pt-BR" sz="3200" b="1" dirty="0">
                <a:solidFill>
                  <a:srgbClr val="339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avançando</a:t>
            </a:r>
          </a:p>
          <a:p>
            <a:pPr algn="ctr"/>
            <a:r>
              <a:rPr lang="pt-BR" sz="3200" b="1" dirty="0">
                <a:solidFill>
                  <a:srgbClr val="339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persistente.</a:t>
            </a:r>
          </a:p>
        </p:txBody>
      </p:sp>
    </p:spTree>
    <p:extLst>
      <p:ext uri="{BB962C8B-B14F-4D97-AF65-F5344CB8AC3E}">
        <p14:creationId xmlns:p14="http://schemas.microsoft.com/office/powerpoint/2010/main" val="35081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5000">
        <p:split orient="vert"/>
      </p:transition>
    </mc:Choice>
    <mc:Fallback>
      <p:transition spd="slow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077" y="378371"/>
            <a:ext cx="4143330" cy="4554921"/>
          </a:xfrm>
          <a:prstGeom prst="rect">
            <a:avLst/>
          </a:prstGeom>
          <a:effectLst>
            <a:softEdge rad="546100"/>
          </a:effectLst>
        </p:spPr>
      </p:pic>
      <p:sp>
        <p:nvSpPr>
          <p:cNvPr id="3" name="CaixaDeTexto 2"/>
          <p:cNvSpPr txBox="1"/>
          <p:nvPr/>
        </p:nvSpPr>
        <p:spPr>
          <a:xfrm>
            <a:off x="4811484" y="1048256"/>
            <a:ext cx="2738250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rgbClr val="339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devorar</a:t>
            </a:r>
          </a:p>
          <a:p>
            <a:pPr algn="ctr"/>
            <a:r>
              <a:rPr lang="pt-BR" sz="3200" b="1" dirty="0">
                <a:solidFill>
                  <a:srgbClr val="339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nacos</a:t>
            </a:r>
          </a:p>
          <a:p>
            <a:pPr algn="ctr"/>
            <a:r>
              <a:rPr lang="pt-BR" sz="3200" b="1" dirty="0">
                <a:solidFill>
                  <a:srgbClr val="339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de</a:t>
            </a:r>
          </a:p>
          <a:p>
            <a:pPr algn="ctr"/>
            <a:r>
              <a:rPr lang="pt-BR" sz="3200" b="1" dirty="0">
                <a:solidFill>
                  <a:srgbClr val="339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saberes:</a:t>
            </a:r>
          </a:p>
          <a:p>
            <a:pPr algn="ctr"/>
            <a:r>
              <a:rPr lang="pt-BR" sz="3200" b="1" dirty="0">
                <a:solidFill>
                  <a:srgbClr val="339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alimentar</a:t>
            </a:r>
          </a:p>
          <a:p>
            <a:pPr algn="ctr"/>
            <a:r>
              <a:rPr lang="pt-BR" sz="3200" b="1" dirty="0">
                <a:solidFill>
                  <a:srgbClr val="339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experiências...</a:t>
            </a:r>
          </a:p>
        </p:txBody>
      </p:sp>
    </p:spTree>
    <p:extLst>
      <p:ext uri="{BB962C8B-B14F-4D97-AF65-F5344CB8AC3E}">
        <p14:creationId xmlns:p14="http://schemas.microsoft.com/office/powerpoint/2010/main" val="7253193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5000">
        <p:pull dir="d"/>
      </p:transition>
    </mc:Choice>
    <mc:Fallback>
      <p:transition spd="slow" advTm="5000">
        <p:pull dir="d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2511" y="457200"/>
            <a:ext cx="3945074" cy="4229100"/>
          </a:xfrm>
          <a:prstGeom prst="rect">
            <a:avLst/>
          </a:prstGeom>
          <a:effectLst>
            <a:softEdge rad="546100"/>
          </a:effectLst>
        </p:spPr>
      </p:pic>
      <p:sp>
        <p:nvSpPr>
          <p:cNvPr id="2" name="CaixaDeTexto 1"/>
          <p:cNvSpPr txBox="1"/>
          <p:nvPr/>
        </p:nvSpPr>
        <p:spPr>
          <a:xfrm>
            <a:off x="2026141" y="1048256"/>
            <a:ext cx="1939955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rgbClr val="339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rua</a:t>
            </a:r>
          </a:p>
          <a:p>
            <a:pPr algn="ctr"/>
            <a:r>
              <a:rPr lang="pt-BR" sz="3200" b="1" dirty="0">
                <a:solidFill>
                  <a:srgbClr val="339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vazia</a:t>
            </a:r>
          </a:p>
          <a:p>
            <a:pPr algn="ctr"/>
            <a:r>
              <a:rPr lang="pt-BR" sz="3200" b="1" dirty="0">
                <a:solidFill>
                  <a:srgbClr val="339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cheia</a:t>
            </a:r>
          </a:p>
          <a:p>
            <a:pPr algn="ctr"/>
            <a:r>
              <a:rPr lang="pt-BR" sz="3200" b="1" dirty="0">
                <a:solidFill>
                  <a:srgbClr val="339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de</a:t>
            </a:r>
          </a:p>
          <a:p>
            <a:pPr algn="ctr"/>
            <a:r>
              <a:rPr lang="pt-BR" sz="3200" b="1" dirty="0">
                <a:solidFill>
                  <a:srgbClr val="339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ausências</a:t>
            </a:r>
          </a:p>
          <a:p>
            <a:pPr algn="ctr"/>
            <a:r>
              <a:rPr lang="pt-BR" sz="3200" b="1" dirty="0">
                <a:solidFill>
                  <a:srgbClr val="339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plenas.</a:t>
            </a:r>
          </a:p>
        </p:txBody>
      </p:sp>
    </p:spTree>
    <p:extLst>
      <p:ext uri="{BB962C8B-B14F-4D97-AF65-F5344CB8AC3E}">
        <p14:creationId xmlns:p14="http://schemas.microsoft.com/office/powerpoint/2010/main" val="34957458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5000">
        <p14:pan dir="u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955" y="315310"/>
            <a:ext cx="4037286" cy="4512879"/>
          </a:xfrm>
          <a:prstGeom prst="rect">
            <a:avLst/>
          </a:prstGeom>
          <a:effectLst>
            <a:softEdge rad="546100"/>
          </a:effectLst>
        </p:spPr>
      </p:pic>
      <p:sp>
        <p:nvSpPr>
          <p:cNvPr id="3" name="CaixaDeTexto 2"/>
          <p:cNvSpPr txBox="1"/>
          <p:nvPr/>
        </p:nvSpPr>
        <p:spPr>
          <a:xfrm>
            <a:off x="4968687" y="1167319"/>
            <a:ext cx="2145139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rgbClr val="339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festivos</a:t>
            </a:r>
          </a:p>
          <a:p>
            <a:pPr algn="ctr"/>
            <a:r>
              <a:rPr lang="pt-BR" sz="3200" b="1" dirty="0">
                <a:solidFill>
                  <a:srgbClr val="339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bem-te-vis</a:t>
            </a:r>
          </a:p>
          <a:p>
            <a:pPr algn="ctr"/>
            <a:r>
              <a:rPr lang="pt-BR" sz="3200" b="1" dirty="0">
                <a:solidFill>
                  <a:srgbClr val="339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tatalam</a:t>
            </a:r>
          </a:p>
          <a:p>
            <a:pPr algn="ctr"/>
            <a:r>
              <a:rPr lang="pt-BR" sz="3200" b="1" dirty="0">
                <a:solidFill>
                  <a:srgbClr val="339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asas</a:t>
            </a:r>
          </a:p>
          <a:p>
            <a:pPr algn="ctr"/>
            <a:r>
              <a:rPr lang="pt-BR" sz="3200" b="1" dirty="0">
                <a:solidFill>
                  <a:srgbClr val="339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pipilam</a:t>
            </a:r>
          </a:p>
          <a:p>
            <a:pPr algn="ctr"/>
            <a:r>
              <a:rPr lang="pt-BR" sz="3200" b="1" dirty="0">
                <a:solidFill>
                  <a:srgbClr val="339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alegria?</a:t>
            </a:r>
          </a:p>
        </p:txBody>
      </p:sp>
    </p:spTree>
    <p:extLst>
      <p:ext uri="{BB962C8B-B14F-4D97-AF65-F5344CB8AC3E}">
        <p14:creationId xmlns:p14="http://schemas.microsoft.com/office/powerpoint/2010/main" val="20168063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0469" y="204951"/>
            <a:ext cx="4205452" cy="4733597"/>
          </a:xfrm>
          <a:prstGeom prst="rect">
            <a:avLst/>
          </a:prstGeom>
          <a:effectLst>
            <a:softEdge rad="546100"/>
          </a:effectLst>
        </p:spPr>
      </p:pic>
      <p:sp>
        <p:nvSpPr>
          <p:cNvPr id="3" name="CaixaDeTexto 2"/>
          <p:cNvSpPr txBox="1"/>
          <p:nvPr/>
        </p:nvSpPr>
        <p:spPr>
          <a:xfrm>
            <a:off x="1412743" y="1048255"/>
            <a:ext cx="2563523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rgbClr val="339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acordo</a:t>
            </a:r>
          </a:p>
          <a:p>
            <a:pPr algn="ctr"/>
            <a:r>
              <a:rPr lang="pt-BR" sz="3200" b="1" dirty="0">
                <a:solidFill>
                  <a:srgbClr val="339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sonos</a:t>
            </a:r>
          </a:p>
          <a:p>
            <a:pPr algn="ctr"/>
            <a:r>
              <a:rPr lang="pt-BR" sz="3200" b="1" dirty="0">
                <a:solidFill>
                  <a:srgbClr val="339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inúteis</a:t>
            </a:r>
          </a:p>
          <a:p>
            <a:pPr algn="ctr"/>
            <a:r>
              <a:rPr lang="pt-BR" sz="3200" b="1" dirty="0">
                <a:solidFill>
                  <a:srgbClr val="339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bocejo</a:t>
            </a:r>
          </a:p>
          <a:p>
            <a:pPr algn="ctr"/>
            <a:r>
              <a:rPr lang="pt-BR" sz="3200" b="1" dirty="0">
                <a:solidFill>
                  <a:srgbClr val="339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recomeçando</a:t>
            </a:r>
          </a:p>
          <a:p>
            <a:pPr algn="ctr"/>
            <a:r>
              <a:rPr lang="pt-BR" sz="3200" b="1" dirty="0">
                <a:solidFill>
                  <a:srgbClr val="339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sonhos.</a:t>
            </a:r>
          </a:p>
        </p:txBody>
      </p:sp>
    </p:spTree>
    <p:extLst>
      <p:ext uri="{BB962C8B-B14F-4D97-AF65-F5344CB8AC3E}">
        <p14:creationId xmlns:p14="http://schemas.microsoft.com/office/powerpoint/2010/main" val="17138071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5000">
        <p:split orient="vert" dir="in"/>
      </p:transition>
    </mc:Choice>
    <mc:Fallback>
      <p:transition spd="slow" advTm="5000">
        <p:split orient="vert"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464" y="225972"/>
            <a:ext cx="4047797" cy="4691555"/>
          </a:xfrm>
          <a:prstGeom prst="rect">
            <a:avLst/>
          </a:prstGeom>
          <a:effectLst>
            <a:softEdge rad="546100"/>
          </a:effectLst>
        </p:spPr>
      </p:pic>
      <p:sp>
        <p:nvSpPr>
          <p:cNvPr id="3" name="CaixaDeTexto 2"/>
          <p:cNvSpPr txBox="1"/>
          <p:nvPr/>
        </p:nvSpPr>
        <p:spPr>
          <a:xfrm>
            <a:off x="4726403" y="1048255"/>
            <a:ext cx="2658100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rgbClr val="339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dançarinos</a:t>
            </a:r>
          </a:p>
          <a:p>
            <a:pPr algn="ctr"/>
            <a:r>
              <a:rPr lang="pt-BR" sz="3200" b="1" dirty="0">
                <a:solidFill>
                  <a:srgbClr val="339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ultrapassam</a:t>
            </a:r>
          </a:p>
          <a:p>
            <a:pPr algn="ctr"/>
            <a:r>
              <a:rPr lang="pt-BR" sz="3200" b="1" dirty="0">
                <a:solidFill>
                  <a:srgbClr val="339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limites</a:t>
            </a:r>
          </a:p>
          <a:p>
            <a:pPr algn="ctr"/>
            <a:r>
              <a:rPr lang="pt-BR" sz="3200" b="1" dirty="0">
                <a:solidFill>
                  <a:srgbClr val="339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dor</a:t>
            </a:r>
          </a:p>
          <a:p>
            <a:pPr algn="ctr"/>
            <a:r>
              <a:rPr lang="pt-BR" sz="3200" b="1" dirty="0">
                <a:solidFill>
                  <a:srgbClr val="339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prazer</a:t>
            </a:r>
          </a:p>
          <a:p>
            <a:pPr algn="ctr"/>
            <a:r>
              <a:rPr lang="pt-BR" sz="3200" b="1" dirty="0">
                <a:solidFill>
                  <a:srgbClr val="339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incorporados.</a:t>
            </a:r>
          </a:p>
        </p:txBody>
      </p:sp>
    </p:spTree>
    <p:extLst>
      <p:ext uri="{BB962C8B-B14F-4D97-AF65-F5344CB8AC3E}">
        <p14:creationId xmlns:p14="http://schemas.microsoft.com/office/powerpoint/2010/main" val="1202897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6000">
        <p:push/>
      </p:transition>
    </mc:Choice>
    <mc:Fallback>
      <p:transition spd="slow" advTm="6000">
        <p:push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410511" y="4610911"/>
            <a:ext cx="21371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Cléo Menegatt</a:t>
            </a:r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4958146" y="4579097"/>
            <a:ext cx="307808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Clevane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Pessoa Lopes</a:t>
            </a:r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49962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:cover dir="d"/>
      </p:transition>
    </mc:Choice>
    <mc:Fallback>
      <p:transition spd="slow" advTm="3000">
        <p:cover dir="d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442416" y="1760706"/>
            <a:ext cx="4116833" cy="280076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600" b="1" dirty="0" smtClean="0">
                <a:solidFill>
                  <a:srgbClr val="339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1600" b="1" dirty="0" smtClean="0">
                <a:solidFill>
                  <a:srgbClr val="339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Textos: </a:t>
            </a:r>
            <a:r>
              <a:rPr lang="pt-BR" sz="1600" b="1" dirty="0" err="1" smtClean="0">
                <a:solidFill>
                  <a:srgbClr val="339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Clevane</a:t>
            </a:r>
            <a:r>
              <a:rPr lang="pt-BR" sz="1600" b="1" dirty="0" smtClean="0">
                <a:solidFill>
                  <a:srgbClr val="339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Pessoa de Araújo Lopes</a:t>
            </a:r>
          </a:p>
          <a:p>
            <a:pPr algn="ctr"/>
            <a:r>
              <a:rPr lang="pt-BR" sz="1600" b="1" dirty="0" smtClean="0">
                <a:solidFill>
                  <a:srgbClr val="339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</a:t>
            </a:r>
            <a:r>
              <a:rPr lang="pt-BR" sz="1600" b="1" dirty="0" err="1" smtClean="0">
                <a:solidFill>
                  <a:srgbClr val="339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Gugin-Chinese</a:t>
            </a:r>
            <a:r>
              <a:rPr lang="pt-BR" sz="1600" b="1" dirty="0" smtClean="0">
                <a:solidFill>
                  <a:srgbClr val="339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1600" b="1" dirty="0" err="1" smtClean="0">
                <a:solidFill>
                  <a:srgbClr val="339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Traditional</a:t>
            </a:r>
            <a:endParaRPr lang="pt-BR" sz="1600" b="1" dirty="0" smtClean="0">
              <a:solidFill>
                <a:srgbClr val="3399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1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www.pinterest.com/</a:t>
            </a:r>
            <a:r>
              <a:rPr lang="pt-BR" sz="16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cleonicemenegat</a:t>
            </a:r>
            <a:r>
              <a:rPr lang="pt-BR" sz="1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/vídeos</a:t>
            </a:r>
          </a:p>
          <a:p>
            <a:pPr algn="ctr"/>
            <a:r>
              <a:rPr lang="pt-BR" sz="1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1600" b="1" dirty="0">
                <a:solidFill>
                  <a:srgbClr val="339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1600" b="1" dirty="0" err="1">
                <a:solidFill>
                  <a:srgbClr val="339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1600" b="1" dirty="0">
                <a:solidFill>
                  <a:srgbClr val="339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1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1600" b="1" dirty="0">
                <a:solidFill>
                  <a:srgbClr val="339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1600" b="1" dirty="0">
                <a:solidFill>
                  <a:srgbClr val="339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1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1600" b="1" dirty="0">
              <a:solidFill>
                <a:srgbClr val="3399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9295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85</TotalTime>
  <Words>123</Words>
  <Application>Microsoft Office PowerPoint</Application>
  <PresentationFormat>Apresentação na tela (16:9)</PresentationFormat>
  <Paragraphs>81</Paragraphs>
  <Slides>15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1" baseType="lpstr">
      <vt:lpstr>Arial</vt:lpstr>
      <vt:lpstr>Calibri</vt:lpstr>
      <vt:lpstr>Calibri Light</vt:lpstr>
      <vt:lpstr>Courgette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11</cp:revision>
  <dcterms:created xsi:type="dcterms:W3CDTF">2019-04-08T03:18:02Z</dcterms:created>
  <dcterms:modified xsi:type="dcterms:W3CDTF">2019-04-11T13:28:44Z</dcterms:modified>
</cp:coreProperties>
</file>