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.jpg" ContentType="image/png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70" r:id="rId14"/>
    <p:sldId id="272" r:id="rId15"/>
    <p:sldId id="273" r:id="rId16"/>
    <p:sldId id="274" r:id="rId17"/>
    <p:sldId id="275" r:id="rId18"/>
    <p:sldId id="276" r:id="rId19"/>
    <p:sldId id="277" r:id="rId20"/>
    <p:sldId id="278" r:id="rId21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9160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711152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58252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194672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70946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6995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88960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848146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469016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15838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11695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>
            <a:alpha val="9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EE035C-08B4-43AE-8379-A4055B0EB62A}" type="datetimeFigureOut">
              <a:rPr lang="pt-BR" smtClean="0"/>
              <a:t>23/12/2020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55F055-A9F0-4D7A-B537-AC1A8BB2752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88334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8814FB2-9788-494A-9E44-001BB8E3E5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3963DEB2-B594-42F4-A948-954B8BC34C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3999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F74660CE-DE46-42CE-AC3B-C11FE55C9BA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8713" y="1148177"/>
            <a:ext cx="581025" cy="581025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6FF6E779-3E68-474C-B7B1-4097B7D316C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3409" y="3086306"/>
            <a:ext cx="581025" cy="581025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C739B94E-509F-4326-AF9C-EA8A4590B42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634" y="442498"/>
            <a:ext cx="581025" cy="581025"/>
          </a:xfrm>
          <a:prstGeom prst="rect">
            <a:avLst/>
          </a:prstGeom>
        </p:spPr>
      </p:pic>
      <p:pic>
        <p:nvPicPr>
          <p:cNvPr id="13" name="Imagem 12">
            <a:extLst>
              <a:ext uri="{FF2B5EF4-FFF2-40B4-BE49-F238E27FC236}">
                <a16:creationId xmlns:a16="http://schemas.microsoft.com/office/drawing/2014/main" id="{8E503239-0787-4B19-8837-DCBBA6063BC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3921" y="4646750"/>
            <a:ext cx="581025" cy="581025"/>
          </a:xfrm>
          <a:prstGeom prst="rect">
            <a:avLst/>
          </a:prstGeom>
        </p:spPr>
      </p:pic>
      <p:pic>
        <p:nvPicPr>
          <p:cNvPr id="15" name="Imagem 14">
            <a:extLst>
              <a:ext uri="{FF2B5EF4-FFF2-40B4-BE49-F238E27FC236}">
                <a16:creationId xmlns:a16="http://schemas.microsoft.com/office/drawing/2014/main" id="{FEFFE700-A396-470C-BFDE-810E155D6F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52383" y="4199489"/>
            <a:ext cx="581025" cy="581025"/>
          </a:xfrm>
          <a:prstGeom prst="rect">
            <a:avLst/>
          </a:prstGeom>
        </p:spPr>
      </p:pic>
      <p:pic>
        <p:nvPicPr>
          <p:cNvPr id="17" name="Imagem 16">
            <a:extLst>
              <a:ext uri="{FF2B5EF4-FFF2-40B4-BE49-F238E27FC236}">
                <a16:creationId xmlns:a16="http://schemas.microsoft.com/office/drawing/2014/main" id="{0CFDE2C4-A356-4433-87F8-DFD813E9FC7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130" y="1816374"/>
            <a:ext cx="581025" cy="581025"/>
          </a:xfrm>
          <a:prstGeom prst="rect">
            <a:avLst/>
          </a:prstGeom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218FB7BB-A7ED-4F3D-87BF-4B050C6B232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946" y="4033423"/>
            <a:ext cx="581025" cy="581025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93396182-6375-44A2-9B39-606B83A390E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3155" y="2589143"/>
            <a:ext cx="581025" cy="581025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9DCF86AB-82BB-4C56-9C15-989F9845B0B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2975" y="2114340"/>
            <a:ext cx="581025" cy="581025"/>
          </a:xfrm>
          <a:prstGeom prst="rect">
            <a:avLst/>
          </a:prstGeom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70035933-2C4C-4706-926E-AE47F6B93E3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626" y="4614448"/>
            <a:ext cx="581025" cy="581025"/>
          </a:xfrm>
          <a:prstGeom prst="rect">
            <a:avLst/>
          </a:prstGeom>
        </p:spPr>
      </p:pic>
      <p:pic>
        <p:nvPicPr>
          <p:cNvPr id="27" name="Imagem 26">
            <a:extLst>
              <a:ext uri="{FF2B5EF4-FFF2-40B4-BE49-F238E27FC236}">
                <a16:creationId xmlns:a16="http://schemas.microsoft.com/office/drawing/2014/main" id="{BDB41DD3-40C1-4A8E-B8FE-76E52EFF085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2922" y="689009"/>
            <a:ext cx="581025" cy="581025"/>
          </a:xfrm>
          <a:prstGeom prst="rect">
            <a:avLst/>
          </a:prstGeom>
        </p:spPr>
      </p:pic>
      <p:pic>
        <p:nvPicPr>
          <p:cNvPr id="29" name="Imagem 28">
            <a:extLst>
              <a:ext uri="{FF2B5EF4-FFF2-40B4-BE49-F238E27FC236}">
                <a16:creationId xmlns:a16="http://schemas.microsoft.com/office/drawing/2014/main" id="{B48524C7-6787-4197-82AA-32D85801450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04946" y="-51973"/>
            <a:ext cx="581025" cy="581025"/>
          </a:xfrm>
          <a:prstGeom prst="rect">
            <a:avLst/>
          </a:prstGeom>
        </p:spPr>
      </p:pic>
      <p:pic>
        <p:nvPicPr>
          <p:cNvPr id="31" name="Imagem 30">
            <a:extLst>
              <a:ext uri="{FF2B5EF4-FFF2-40B4-BE49-F238E27FC236}">
                <a16:creationId xmlns:a16="http://schemas.microsoft.com/office/drawing/2014/main" id="{2974F2E3-57AE-478A-B199-4F0BCDF07377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4061" y="-138527"/>
            <a:ext cx="581025" cy="581025"/>
          </a:xfrm>
          <a:prstGeom prst="rect">
            <a:avLst/>
          </a:prstGeom>
        </p:spPr>
      </p:pic>
      <p:pic>
        <p:nvPicPr>
          <p:cNvPr id="33" name="Imagem 32">
            <a:extLst>
              <a:ext uri="{FF2B5EF4-FFF2-40B4-BE49-F238E27FC236}">
                <a16:creationId xmlns:a16="http://schemas.microsoft.com/office/drawing/2014/main" id="{5AB77288-94DC-4B5C-9A4F-A804BE520404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37481" y="-2485"/>
            <a:ext cx="581025" cy="581025"/>
          </a:xfrm>
          <a:prstGeom prst="rect">
            <a:avLst/>
          </a:prstGeom>
        </p:spPr>
      </p:pic>
      <p:pic>
        <p:nvPicPr>
          <p:cNvPr id="35" name="Imagem 34">
            <a:extLst>
              <a:ext uri="{FF2B5EF4-FFF2-40B4-BE49-F238E27FC236}">
                <a16:creationId xmlns:a16="http://schemas.microsoft.com/office/drawing/2014/main" id="{87C86BE1-FC6C-49F5-8C38-28DC1ADDCB2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580" y="442497"/>
            <a:ext cx="581025" cy="581025"/>
          </a:xfrm>
          <a:prstGeom prst="rect">
            <a:avLst/>
          </a:prstGeom>
        </p:spPr>
      </p:pic>
      <p:pic>
        <p:nvPicPr>
          <p:cNvPr id="37" name="Imagem 36">
            <a:extLst>
              <a:ext uri="{FF2B5EF4-FFF2-40B4-BE49-F238E27FC236}">
                <a16:creationId xmlns:a16="http://schemas.microsoft.com/office/drawing/2014/main" id="{36D482ED-DDCE-4687-A211-40E2EBA31A6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551" y="-72992"/>
            <a:ext cx="581025" cy="581025"/>
          </a:xfrm>
          <a:prstGeom prst="rect">
            <a:avLst/>
          </a:prstGeom>
        </p:spPr>
      </p:pic>
      <p:pic>
        <p:nvPicPr>
          <p:cNvPr id="39" name="Imagem 38">
            <a:extLst>
              <a:ext uri="{FF2B5EF4-FFF2-40B4-BE49-F238E27FC236}">
                <a16:creationId xmlns:a16="http://schemas.microsoft.com/office/drawing/2014/main" id="{0415F25E-AEF8-4671-B833-E595784663E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398" y="3935066"/>
            <a:ext cx="581025" cy="581025"/>
          </a:xfrm>
          <a:prstGeom prst="rect">
            <a:avLst/>
          </a:prstGeom>
        </p:spPr>
      </p:pic>
      <p:pic>
        <p:nvPicPr>
          <p:cNvPr id="41" name="Imagem 40">
            <a:extLst>
              <a:ext uri="{FF2B5EF4-FFF2-40B4-BE49-F238E27FC236}">
                <a16:creationId xmlns:a16="http://schemas.microsoft.com/office/drawing/2014/main" id="{05B85EE4-D6DA-4D6E-A795-A8F662123B5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6156" y="3831741"/>
            <a:ext cx="581025" cy="581025"/>
          </a:xfrm>
          <a:prstGeom prst="rect">
            <a:avLst/>
          </a:prstGeom>
        </p:spPr>
      </p:pic>
      <p:pic>
        <p:nvPicPr>
          <p:cNvPr id="43" name="Imagem 42">
            <a:extLst>
              <a:ext uri="{FF2B5EF4-FFF2-40B4-BE49-F238E27FC236}">
                <a16:creationId xmlns:a16="http://schemas.microsoft.com/office/drawing/2014/main" id="{8737BAFC-A404-4019-A111-D33C9E3AC79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9398" y="769038"/>
            <a:ext cx="581025" cy="581025"/>
          </a:xfrm>
          <a:prstGeom prst="rect">
            <a:avLst/>
          </a:prstGeom>
        </p:spPr>
      </p:pic>
      <p:pic>
        <p:nvPicPr>
          <p:cNvPr id="45" name="Imagem 44">
            <a:extLst>
              <a:ext uri="{FF2B5EF4-FFF2-40B4-BE49-F238E27FC236}">
                <a16:creationId xmlns:a16="http://schemas.microsoft.com/office/drawing/2014/main" id="{96F51B1A-7EC7-4F5C-A8C3-4AD7C7FFAFF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1384" y="288027"/>
            <a:ext cx="581025" cy="581025"/>
          </a:xfrm>
          <a:prstGeom prst="rect">
            <a:avLst/>
          </a:prstGeom>
        </p:spPr>
      </p:pic>
      <p:pic>
        <p:nvPicPr>
          <p:cNvPr id="47" name="Imagem 46">
            <a:extLst>
              <a:ext uri="{FF2B5EF4-FFF2-40B4-BE49-F238E27FC236}">
                <a16:creationId xmlns:a16="http://schemas.microsoft.com/office/drawing/2014/main" id="{0FFD557B-E03B-45B8-8906-CFFF45785ED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2291" y="1101687"/>
            <a:ext cx="581025" cy="581025"/>
          </a:xfrm>
          <a:prstGeom prst="rect">
            <a:avLst/>
          </a:prstGeom>
        </p:spPr>
      </p:pic>
      <p:pic>
        <p:nvPicPr>
          <p:cNvPr id="49" name="Imagem 48">
            <a:extLst>
              <a:ext uri="{FF2B5EF4-FFF2-40B4-BE49-F238E27FC236}">
                <a16:creationId xmlns:a16="http://schemas.microsoft.com/office/drawing/2014/main" id="{90E18473-E520-486F-8D2E-66038FA40F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5294" y="497888"/>
            <a:ext cx="581025" cy="581025"/>
          </a:xfrm>
          <a:prstGeom prst="rect">
            <a:avLst/>
          </a:prstGeom>
        </p:spPr>
      </p:pic>
      <p:pic>
        <p:nvPicPr>
          <p:cNvPr id="51" name="Imagem 50">
            <a:extLst>
              <a:ext uri="{FF2B5EF4-FFF2-40B4-BE49-F238E27FC236}">
                <a16:creationId xmlns:a16="http://schemas.microsoft.com/office/drawing/2014/main" id="{970E63DF-9DD5-408E-89A0-EA825174864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937" y="-138527"/>
            <a:ext cx="581025" cy="581025"/>
          </a:xfrm>
          <a:prstGeom prst="rect">
            <a:avLst/>
          </a:prstGeom>
        </p:spPr>
      </p:pic>
      <p:pic>
        <p:nvPicPr>
          <p:cNvPr id="53" name="Imagem 52">
            <a:extLst>
              <a:ext uri="{FF2B5EF4-FFF2-40B4-BE49-F238E27FC236}">
                <a16:creationId xmlns:a16="http://schemas.microsoft.com/office/drawing/2014/main" id="{E0670C79-8C57-4346-80B8-76FD03DFBF6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331" y="1549465"/>
            <a:ext cx="581025" cy="581025"/>
          </a:xfrm>
          <a:prstGeom prst="rect">
            <a:avLst/>
          </a:prstGeom>
        </p:spPr>
      </p:pic>
      <p:pic>
        <p:nvPicPr>
          <p:cNvPr id="55" name="Imagem 54">
            <a:extLst>
              <a:ext uri="{FF2B5EF4-FFF2-40B4-BE49-F238E27FC236}">
                <a16:creationId xmlns:a16="http://schemas.microsoft.com/office/drawing/2014/main" id="{F29E8F8C-E730-49AA-95C4-AC5BD8F0300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20722" y="529052"/>
            <a:ext cx="581025" cy="581025"/>
          </a:xfrm>
          <a:prstGeom prst="rect">
            <a:avLst/>
          </a:prstGeom>
        </p:spPr>
      </p:pic>
      <p:pic>
        <p:nvPicPr>
          <p:cNvPr id="57" name="Imagem 56">
            <a:extLst>
              <a:ext uri="{FF2B5EF4-FFF2-40B4-BE49-F238E27FC236}">
                <a16:creationId xmlns:a16="http://schemas.microsoft.com/office/drawing/2014/main" id="{72CDFB61-34F4-4A2F-9B13-6EAF8394241F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4356" y="2536132"/>
            <a:ext cx="581025" cy="581025"/>
          </a:xfrm>
          <a:prstGeom prst="rect">
            <a:avLst/>
          </a:prstGeom>
        </p:spPr>
      </p:pic>
      <p:pic>
        <p:nvPicPr>
          <p:cNvPr id="59" name="Imagem 58">
            <a:extLst>
              <a:ext uri="{FF2B5EF4-FFF2-40B4-BE49-F238E27FC236}">
                <a16:creationId xmlns:a16="http://schemas.microsoft.com/office/drawing/2014/main" id="{66FC7535-8A5D-40B9-8C0C-6890DE309E05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61" y="3341512"/>
            <a:ext cx="581025" cy="581025"/>
          </a:xfrm>
          <a:prstGeom prst="rect">
            <a:avLst/>
          </a:prstGeom>
        </p:spPr>
      </p:pic>
      <p:pic>
        <p:nvPicPr>
          <p:cNvPr id="61" name="Imagem 60">
            <a:extLst>
              <a:ext uri="{FF2B5EF4-FFF2-40B4-BE49-F238E27FC236}">
                <a16:creationId xmlns:a16="http://schemas.microsoft.com/office/drawing/2014/main" id="{7CC8AB6F-742D-4F2F-AE28-0D764802009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5036" y="4597107"/>
            <a:ext cx="581025" cy="581025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6734E326-897B-46AF-AFB8-D66B6546A667}"/>
              </a:ext>
            </a:extLst>
          </p:cNvPr>
          <p:cNvSpPr/>
          <p:nvPr/>
        </p:nvSpPr>
        <p:spPr>
          <a:xfrm>
            <a:off x="2309398" y="1792560"/>
            <a:ext cx="4567444" cy="11458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NATAL 2020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D0A3D8CF-FC58-4D4F-BAEF-E8BCA5E83AFF}"/>
              </a:ext>
            </a:extLst>
          </p:cNvPr>
          <p:cNvSpPr/>
          <p:nvPr/>
        </p:nvSpPr>
        <p:spPr>
          <a:xfrm>
            <a:off x="2700181" y="3516506"/>
            <a:ext cx="3468864" cy="61936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</p:txBody>
      </p:sp>
      <p:pic>
        <p:nvPicPr>
          <p:cNvPr id="6" name="Andrea Bocelli   Return to Love (Christmas Version)-[AudioTrimmer.com]">
            <a:hlinkClick r:id="" action="ppaction://media"/>
            <a:extLst>
              <a:ext uri="{FF2B5EF4-FFF2-40B4-BE49-F238E27FC236}">
                <a16:creationId xmlns:a16="http://schemas.microsoft.com/office/drawing/2014/main" id="{F3F4EA5C-EFD7-42F9-82F1-869E9387B63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914401" y="228434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012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0">
                <p:cTn id="13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6947380-12C7-40DD-AD32-C3FEA05E47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6924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dir="d" isContent="1" isInverted="1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42C7E23-810A-4B80-8CB0-3C5CBBBD50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726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9BEDA32-983C-4C8F-84A1-5930C77B4B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501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5AE3B22-E3F3-47BE-9609-29F2FA44AE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39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wipe/>
      </p:transition>
    </mc:Choice>
    <mc:Fallback xmlns="">
      <p:transition spd="slow" advTm="2000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6CEFB62-5864-4992-8FDE-F65AF16AF9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499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D39D3DD-FCEE-47AF-B9E1-4D508A0E91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91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D490491B-6A6B-4943-B186-3F1FD7C854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5882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040CF46-D194-4FBA-AEC3-8F8419EA94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096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7C03108-25D6-4A63-904E-A8B66178C6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46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477389F-E679-46A3-9187-C37C24DFC9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57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prism isContent="1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46B2A4C-15F4-439C-8ACF-9FA68ED558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03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4960A8A-306D-497B-8753-83B2983DFB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880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fade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A8BB523-E2DA-41A6-83BB-B9D1F77006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64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17EF7F39-A4DC-4546-AB42-02022AB98D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42523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2000">
        <p15:prstTrans prst="wind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0BB38A17-95F2-4991-9BA9-2FA9E3F874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16118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C785EFA7-0FEA-4F67-A452-EDD4B1C5F0F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657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B386D47-1B3A-4167-BA58-294C39273E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49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Gif">
            <a:extLst>
              <a:ext uri="{FF2B5EF4-FFF2-40B4-BE49-F238E27FC236}">
                <a16:creationId xmlns:a16="http://schemas.microsoft.com/office/drawing/2014/main" id="{D38FBFAA-2176-4936-946A-13FE57F2DE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68" y="2939498"/>
            <a:ext cx="12763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if">
            <a:extLst>
              <a:ext uri="{FF2B5EF4-FFF2-40B4-BE49-F238E27FC236}">
                <a16:creationId xmlns:a16="http://schemas.microsoft.com/office/drawing/2014/main" id="{C4894FC4-778E-4353-8B45-BB663308A3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68" y="274569"/>
            <a:ext cx="1276350" cy="1771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7038F2D6-42FC-44D1-87EE-0CCE08913405}"/>
              </a:ext>
            </a:extLst>
          </p:cNvPr>
          <p:cNvSpPr txBox="1"/>
          <p:nvPr/>
        </p:nvSpPr>
        <p:spPr>
          <a:xfrm>
            <a:off x="1570765" y="0"/>
            <a:ext cx="7191392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"Eu não preciso te conhecer, ser sua fã ou concordar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com você para desejar: que a boa sorte esteja contigo,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 Esperança seja sua boa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amiga,que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os bons ventos e as boas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energias sempre encontrem um jeitinho de chegar até você,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seus sonhos mais bonitos se realizem,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tenhas coragem suficiente para enfrentar os medos, as lutas...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seus momentos difíceis sejam breves, que encontres sempre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 aconchego nas horas tristes,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seus recomeços sejam mais doces, mais leves,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em caminhos mais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floridos,não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, eu não  preciso saber se sua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casa é de taipa ou uma mansão para desejar que  seja  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um sagrado Lar e que  toda sua vida seja abençoada!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te desejo Paz e Curas!"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Helena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Rapozzo</a:t>
            </a:r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17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40000">
        <p14:prism dir="u" isContent="1" isInverted="1"/>
      </p:transition>
    </mc:Choice>
    <mc:Fallback>
      <p:transition spd="slow" advTm="40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>
            <a:extLst>
              <a:ext uri="{FF2B5EF4-FFF2-40B4-BE49-F238E27FC236}">
                <a16:creationId xmlns:a16="http://schemas.microsoft.com/office/drawing/2014/main" id="{74C0BE2A-B7A8-40EB-8410-7FD586569584}"/>
              </a:ext>
            </a:extLst>
          </p:cNvPr>
          <p:cNvSpPr txBox="1"/>
          <p:nvPr/>
        </p:nvSpPr>
        <p:spPr>
          <a:xfrm>
            <a:off x="3495492" y="0"/>
            <a:ext cx="5581976" cy="37548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Andrea Bocelli-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Return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Love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(Versão </a:t>
            </a:r>
            <a:r>
              <a:rPr lang="pt-BR" sz="2400" b="1" dirty="0" err="1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Christmas</a:t>
            </a:r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24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2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endParaRPr lang="pt-BR" sz="2400" b="1" dirty="0">
              <a:solidFill>
                <a:schemeClr val="bg1">
                  <a:lumMod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bg1">
                    <a:lumMod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94A1BAC0-2447-4805-8BD0-F934715CB044}"/>
              </a:ext>
            </a:extLst>
          </p:cNvPr>
          <p:cNvSpPr txBox="1"/>
          <p:nvPr/>
        </p:nvSpPr>
        <p:spPr>
          <a:xfrm>
            <a:off x="4611120" y="3943171"/>
            <a:ext cx="340349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FELIZ NATAL TODO SANTO DIA!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GRATIDÃO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CARINHO DE SEMPRE</a:t>
            </a:r>
          </a:p>
          <a:p>
            <a:pPr algn="ctr"/>
            <a:r>
              <a:rPr lang="pt-BR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</a:t>
            </a: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29A00A23-EDB0-4186-8C2D-24D15CF3F2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192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fade/>
      </p:transition>
    </mc:Choice>
    <mc:Fallback>
      <p:transition spd="slow" advTm="8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152</TotalTime>
  <Words>212</Words>
  <Application>Microsoft Office PowerPoint</Application>
  <PresentationFormat>Apresentação na tela (16:9)</PresentationFormat>
  <Paragraphs>30</Paragraphs>
  <Slides>20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5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17</cp:revision>
  <dcterms:created xsi:type="dcterms:W3CDTF">2020-12-22T17:12:24Z</dcterms:created>
  <dcterms:modified xsi:type="dcterms:W3CDTF">2020-12-23T18:35:34Z</dcterms:modified>
</cp:coreProperties>
</file>