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7" r:id="rId4"/>
    <p:sldId id="266" r:id="rId5"/>
    <p:sldId id="260" r:id="rId6"/>
    <p:sldId id="259" r:id="rId7"/>
    <p:sldId id="261" r:id="rId8"/>
    <p:sldId id="268" r:id="rId9"/>
    <p:sldId id="262" r:id="rId10"/>
    <p:sldId id="270" r:id="rId11"/>
    <p:sldId id="263" r:id="rId12"/>
    <p:sldId id="267" r:id="rId13"/>
    <p:sldId id="258" r:id="rId14"/>
    <p:sldId id="264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97B5-073F-4B33-AD8D-5EC37A10AFC1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45DA7-6CB9-41EF-8B02-2A4365F692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1280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97B5-073F-4B33-AD8D-5EC37A10AFC1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45DA7-6CB9-41EF-8B02-2A4365F692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3730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97B5-073F-4B33-AD8D-5EC37A10AFC1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45DA7-6CB9-41EF-8B02-2A4365F692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0481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97B5-073F-4B33-AD8D-5EC37A10AFC1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45DA7-6CB9-41EF-8B02-2A4365F692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1014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97B5-073F-4B33-AD8D-5EC37A10AFC1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45DA7-6CB9-41EF-8B02-2A4365F692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5556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97B5-073F-4B33-AD8D-5EC37A10AFC1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45DA7-6CB9-41EF-8B02-2A4365F692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6617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97B5-073F-4B33-AD8D-5EC37A10AFC1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45DA7-6CB9-41EF-8B02-2A4365F692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204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97B5-073F-4B33-AD8D-5EC37A10AFC1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45DA7-6CB9-41EF-8B02-2A4365F692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3006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97B5-073F-4B33-AD8D-5EC37A10AFC1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45DA7-6CB9-41EF-8B02-2A4365F692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4880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97B5-073F-4B33-AD8D-5EC37A10AFC1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45DA7-6CB9-41EF-8B02-2A4365F692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3104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97B5-073F-4B33-AD8D-5EC37A10AFC1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45DA7-6CB9-41EF-8B02-2A4365F692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2351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097B5-073F-4B33-AD8D-5EC37A10AFC1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45DA7-6CB9-41EF-8B02-2A4365F692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0835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29" y="0"/>
            <a:ext cx="843388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 Will Always Love You - Richard Clayderman e Franc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36061" y="27825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38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843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wind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4" y="116732"/>
            <a:ext cx="3443592" cy="487355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Retângulo 5"/>
          <p:cNvSpPr/>
          <p:nvPr/>
        </p:nvSpPr>
        <p:spPr>
          <a:xfrm rot="1061457">
            <a:off x="3083883" y="1866892"/>
            <a:ext cx="486361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Eras Tudo e o Tudo virou Nada</a:t>
            </a:r>
            <a:endParaRPr lang="pt-BR" sz="5400" b="1" cap="none" spc="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7" name="Retângulo 6"/>
          <p:cNvSpPr/>
          <p:nvPr/>
        </p:nvSpPr>
        <p:spPr>
          <a:xfrm rot="1149502">
            <a:off x="3587972" y="3202516"/>
            <a:ext cx="268209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  <a:endParaRPr lang="pt-BR" sz="5400" b="1" cap="none" spc="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003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79" y="0"/>
            <a:ext cx="826850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4150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91294" y="1786920"/>
            <a:ext cx="656141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querendo recordei-te esta noite.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sofrimento foi muito para te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desejar,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lampejos de boas recordações; sobrou o açoite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me entregaste sem me questionar.</a:t>
            </a:r>
          </a:p>
        </p:txBody>
      </p:sp>
    </p:spTree>
    <p:extLst>
      <p:ext uri="{BB962C8B-B14F-4D97-AF65-F5344CB8AC3E}">
        <p14:creationId xmlns:p14="http://schemas.microsoft.com/office/powerpoint/2010/main" val="1374704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66" y="0"/>
            <a:ext cx="823932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74944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62759" y="1906621"/>
            <a:ext cx="654538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Eras nada quando te conheci, mas eras minha: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Quantas vezes chorando no meu tardar?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Era-lo por inteiro, quiseste-te rainha,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Quando madruga dentro íamos nos deitar.</a:t>
            </a:r>
          </a:p>
        </p:txBody>
      </p:sp>
    </p:spTree>
    <p:extLst>
      <p:ext uri="{BB962C8B-B14F-4D97-AF65-F5344CB8AC3E}">
        <p14:creationId xmlns:p14="http://schemas.microsoft.com/office/powerpoint/2010/main" val="3268532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85" y="0"/>
            <a:ext cx="832687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52511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13744" y="1971585"/>
            <a:ext cx="61398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Dizias (durante seis anos), que me amavas;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Onde eu estivesse lá estavas tu também,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 plena sincronia comigo, e não falhavas.</a:t>
            </a:r>
          </a:p>
        </p:txBody>
      </p:sp>
    </p:spTree>
    <p:extLst>
      <p:ext uri="{BB962C8B-B14F-4D97-AF65-F5344CB8AC3E}">
        <p14:creationId xmlns:p14="http://schemas.microsoft.com/office/powerpoint/2010/main" val="2218403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87" y="184825"/>
            <a:ext cx="7830766" cy="47568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56595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60962" y="1439694"/>
            <a:ext cx="617348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Então, porque sujaste tu, teu próprio nome?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Acaso não eras amada como alguém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dos outros nada teme ou esconde?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Porque assim eu o dizia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a ninguém o permitia?</a:t>
            </a:r>
          </a:p>
        </p:txBody>
      </p:sp>
    </p:spTree>
    <p:extLst>
      <p:ext uri="{BB962C8B-B14F-4D97-AF65-F5344CB8AC3E}">
        <p14:creationId xmlns:p14="http://schemas.microsoft.com/office/powerpoint/2010/main" val="306914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0" y="0"/>
            <a:ext cx="836578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39552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284052" y="4815191"/>
            <a:ext cx="18117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826868" y="4815191"/>
            <a:ext cx="19639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292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 dir="u"/>
      </p:transition>
    </mc:Choice>
    <mc:Fallback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82853" y="963038"/>
            <a:ext cx="6178294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Jorge Humberto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I Will Always Love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Richard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Clayderman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e Francis Goya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626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reveal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</TotalTime>
  <Words>176</Words>
  <Application>Microsoft Office PowerPoint</Application>
  <PresentationFormat>Apresentação na tela (16:9)</PresentationFormat>
  <Paragraphs>31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7</cp:revision>
  <dcterms:created xsi:type="dcterms:W3CDTF">2019-05-22T02:27:47Z</dcterms:created>
  <dcterms:modified xsi:type="dcterms:W3CDTF">2019-05-29T01:51:38Z</dcterms:modified>
</cp:coreProperties>
</file>