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3655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4971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07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70873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8758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9385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03109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35758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2858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2215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3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345D09-3189-4AAA-8502-29CE1462CB12}" type="datetimeFigureOut">
              <a:rPr lang="pt-BR" smtClean="0"/>
              <a:t>25/03/2018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FA3014-0829-4781-B96D-2E2F6FAD655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43123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6.pn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5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microsoft.com/office/2007/relationships/hdphoto" Target="../media/hdphoto4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7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6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8.wdp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0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microsoft.com/office/2007/relationships/hdphoto" Target="../media/hdphoto9.wdp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microsoft.com/office/2007/relationships/hdphoto" Target="../media/hdphoto11.wdp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3.wdp"/><Relationship Id="rId5" Type="http://schemas.openxmlformats.org/officeDocument/2006/relationships/image" Target="../media/image21.png"/><Relationship Id="rId4" Type="http://schemas.openxmlformats.org/officeDocument/2006/relationships/image" Target="../media/image20.jp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4.wdp"/><Relationship Id="rId5" Type="http://schemas.openxmlformats.org/officeDocument/2006/relationships/image" Target="../media/image23.png"/><Relationship Id="rId4" Type="http://schemas.openxmlformats.org/officeDocument/2006/relationships/image" Target="../media/image22.jp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microsoft.com/office/2007/relationships/hdphoto" Target="../media/hdphoto15.wdp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17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microsoft.com/office/2007/relationships/hdphoto" Target="../media/hdphoto16.wdp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8.wdp"/><Relationship Id="rId5" Type="http://schemas.openxmlformats.org/officeDocument/2006/relationships/image" Target="../media/image29.png"/><Relationship Id="rId4" Type="http://schemas.openxmlformats.org/officeDocument/2006/relationships/image" Target="../media/image28.jp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microsoft.com/office/2007/relationships/hdphoto" Target="../media/hdphoto19.wdp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g"/><Relationship Id="rId5" Type="http://schemas.microsoft.com/office/2007/relationships/hdphoto" Target="../media/hdphoto20.wdp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2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microsoft.com/office/2007/relationships/hdphoto" Target="../media/hdphoto21.wdp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g"/><Relationship Id="rId5" Type="http://schemas.microsoft.com/office/2007/relationships/hdphoto" Target="../media/hdphoto23.wdp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channel/UCOqGbdkljrk4Oo-" TargetMode="External"/><Relationship Id="rId3" Type="http://schemas.microsoft.com/office/2007/relationships/hdphoto" Target="../media/hdphoto1.wdp"/><Relationship Id="rId7" Type="http://schemas.openxmlformats.org/officeDocument/2006/relationships/hyperlink" Target="http://www.pinterest.com/cleonicemenegat/v&#237;deos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4.wdp"/><Relationship Id="rId5" Type="http://schemas.openxmlformats.org/officeDocument/2006/relationships/image" Target="../media/image40.png"/><Relationship Id="rId4" Type="http://schemas.openxmlformats.org/officeDocument/2006/relationships/image" Target="../media/image4.png"/><Relationship Id="rId9" Type="http://schemas.openxmlformats.org/officeDocument/2006/relationships/hyperlink" Target="mailto:cmenegatt201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Tift Merritt  -  Good Hearted M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91183" y="2354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31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192403" y="1147863"/>
            <a:ext cx="4626909" cy="16326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6699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French Script MT" panose="03020402040607040605" pitchFamily="66" charset="0"/>
              </a:rPr>
              <a:t>Pura Delicadeza</a:t>
            </a:r>
            <a:endParaRPr lang="pt-BR" sz="5400" b="1" cap="none" spc="0" dirty="0">
              <a:ln w="0">
                <a:solidFill>
                  <a:srgbClr val="FF6699"/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French Script MT" panose="03020402040607040605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881852" y="3292403"/>
            <a:ext cx="3248009" cy="6695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0">
                  <a:solidFill>
                    <a:srgbClr val="FF6699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French Script MT" panose="03020402040607040605" pitchFamily="66" charset="0"/>
              </a:rPr>
              <a:t>Cléo </a:t>
            </a:r>
            <a:r>
              <a:rPr lang="pt-BR" sz="5400" b="1" cap="none" spc="0" dirty="0" err="1" smtClean="0">
                <a:ln w="0">
                  <a:solidFill>
                    <a:srgbClr val="FF6699"/>
                  </a:solidFill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French Script MT" panose="03020402040607040605" pitchFamily="66" charset="0"/>
              </a:rPr>
              <a:t>Menegatt</a:t>
            </a:r>
            <a:endParaRPr lang="pt-BR" sz="5400" b="1" cap="none" spc="0" dirty="0">
              <a:ln w="0">
                <a:solidFill>
                  <a:srgbClr val="FF6699"/>
                </a:solidFill>
              </a:ln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583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116749" cy="5143500"/>
          </a:xfrm>
          <a:prstGeom prst="rect">
            <a:avLst/>
          </a:prstGeom>
          <a:effectLst>
            <a:softEdge rad="1041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415" y="0"/>
            <a:ext cx="5675586" cy="5143500"/>
          </a:xfrm>
          <a:prstGeom prst="rect">
            <a:avLst/>
          </a:prstGeom>
          <a:effectLst>
            <a:softEdge rad="965200"/>
          </a:effectLst>
        </p:spPr>
      </p:pic>
    </p:spTree>
    <p:extLst>
      <p:ext uri="{BB962C8B-B14F-4D97-AF65-F5344CB8AC3E}">
        <p14:creationId xmlns:p14="http://schemas.microsoft.com/office/powerpoint/2010/main" val="3441136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79" y="0"/>
            <a:ext cx="5507421" cy="5143500"/>
          </a:xfrm>
          <a:prstGeom prst="rect">
            <a:avLst/>
          </a:prstGeom>
          <a:effectLst>
            <a:softEdge rad="787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696607" cy="5143500"/>
          </a:xfrm>
          <a:prstGeom prst="rect">
            <a:avLst/>
          </a:prstGeom>
          <a:effectLst>
            <a:softEdge rad="1066800"/>
          </a:effectLst>
        </p:spPr>
      </p:pic>
    </p:spTree>
    <p:extLst>
      <p:ext uri="{BB962C8B-B14F-4D97-AF65-F5344CB8AC3E}">
        <p14:creationId xmlns:p14="http://schemas.microsoft.com/office/powerpoint/2010/main" val="3078419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532" y="0"/>
            <a:ext cx="5213132" cy="5143500"/>
          </a:xfrm>
          <a:prstGeom prst="rect">
            <a:avLst/>
          </a:prstGeom>
          <a:effectLst>
            <a:softEdge rad="10160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4234" y="0"/>
            <a:ext cx="5349766" cy="5143500"/>
          </a:xfrm>
          <a:prstGeom prst="rect">
            <a:avLst/>
          </a:prstGeom>
          <a:effectLst>
            <a:softEdge rad="774700"/>
          </a:effectLst>
        </p:spPr>
      </p:pic>
    </p:spTree>
    <p:extLst>
      <p:ext uri="{BB962C8B-B14F-4D97-AF65-F5344CB8AC3E}">
        <p14:creationId xmlns:p14="http://schemas.microsoft.com/office/powerpoint/2010/main" val="2294389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ipe/>
      </p:transition>
    </mc:Choice>
    <mc:Fallback>
      <p:transition spd="slow" advTm="3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428" y="0"/>
            <a:ext cx="4645572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138041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636361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945" y="0"/>
            <a:ext cx="5644055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81903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419262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732379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4442" y="0"/>
            <a:ext cx="5044966" cy="5143500"/>
          </a:xfrm>
          <a:prstGeom prst="rect">
            <a:avLst/>
          </a:prstGeom>
          <a:effectLst>
            <a:softEdge rad="571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92414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91590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u"/>
      </p:transition>
    </mc:Choice>
    <mc:Fallback>
      <p:transition spd="slow" advTm="3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244662" cy="5143500"/>
          </a:xfrm>
          <a:prstGeom prst="rect">
            <a:avLst/>
          </a:prstGeom>
          <a:effectLst>
            <a:softEdge rad="609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525" y="0"/>
            <a:ext cx="5055476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2459172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043448" cy="5143500"/>
          </a:xfrm>
          <a:prstGeom prst="rect">
            <a:avLst/>
          </a:prstGeom>
          <a:effectLst>
            <a:softEdge rad="7239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  <a:effectLst>
            <a:softEdge rad="914400"/>
          </a:effectLst>
        </p:spPr>
      </p:pic>
    </p:spTree>
    <p:extLst>
      <p:ext uri="{BB962C8B-B14F-4D97-AF65-F5344CB8AC3E}">
        <p14:creationId xmlns:p14="http://schemas.microsoft.com/office/powerpoint/2010/main" val="2978605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950372" cy="5143500"/>
          </a:xfrm>
          <a:prstGeom prst="rect">
            <a:avLst/>
          </a:prstGeom>
          <a:effectLst>
            <a:softEdge rad="698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9739" y="0"/>
            <a:ext cx="5854262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268240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0869" y="0"/>
            <a:ext cx="5213131" cy="5143499"/>
          </a:xfrm>
          <a:prstGeom prst="rect">
            <a:avLst/>
          </a:prstGeom>
          <a:effectLst>
            <a:softEdge rad="609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213131" cy="5143500"/>
          </a:xfrm>
          <a:prstGeom prst="rect">
            <a:avLst/>
          </a:prstGeom>
          <a:effectLst>
            <a:softEdge rad="685800"/>
          </a:effectLst>
        </p:spPr>
      </p:pic>
    </p:spTree>
    <p:extLst>
      <p:ext uri="{BB962C8B-B14F-4D97-AF65-F5344CB8AC3E}">
        <p14:creationId xmlns:p14="http://schemas.microsoft.com/office/powerpoint/2010/main" val="403276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65379" cy="5143500"/>
          </a:xfrm>
          <a:prstGeom prst="rect">
            <a:avLst/>
          </a:prstGeom>
          <a:effectLst>
            <a:softEdge rad="533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5900"/>
                    </a14:imgEffect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1520" y="0"/>
            <a:ext cx="5143500" cy="5143500"/>
          </a:xfrm>
          <a:prstGeom prst="rect">
            <a:avLst/>
          </a:prstGeom>
          <a:effectLst>
            <a:softEdge rad="749300"/>
          </a:effectLst>
        </p:spPr>
      </p:pic>
    </p:spTree>
    <p:extLst>
      <p:ext uri="{BB962C8B-B14F-4D97-AF65-F5344CB8AC3E}">
        <p14:creationId xmlns:p14="http://schemas.microsoft.com/office/powerpoint/2010/main" val="1609261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9641" y="-13795"/>
            <a:ext cx="5444359" cy="5143500"/>
          </a:xfrm>
          <a:prstGeom prst="rect">
            <a:avLst/>
          </a:prstGeom>
          <a:effectLst>
            <a:softEdge rad="3556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3795"/>
            <a:ext cx="5213131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109703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5972" y="0"/>
            <a:ext cx="5108028" cy="5143500"/>
          </a:xfrm>
          <a:prstGeom prst="rect">
            <a:avLst/>
          </a:prstGeom>
          <a:effectLst>
            <a:softEdge rad="711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28441" cy="5143500"/>
          </a:xfrm>
          <a:prstGeom prst="rect">
            <a:avLst/>
          </a:prstGeom>
          <a:effectLst>
            <a:softEdge rad="1104900"/>
          </a:effectLst>
        </p:spPr>
      </p:pic>
    </p:spTree>
    <p:extLst>
      <p:ext uri="{BB962C8B-B14F-4D97-AF65-F5344CB8AC3E}">
        <p14:creationId xmlns:p14="http://schemas.microsoft.com/office/powerpoint/2010/main" val="347703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/>
      </p:transition>
    </mc:Choice>
    <mc:Fallback>
      <p:transition spd="slow" advTm="3000">
        <p:pu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131" y="0"/>
            <a:ext cx="5454869" cy="5143500"/>
          </a:xfrm>
          <a:prstGeom prst="rect">
            <a:avLst/>
          </a:prstGeom>
          <a:effectLst>
            <a:softEdge rad="7747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780690" cy="5143500"/>
          </a:xfrm>
          <a:prstGeom prst="rect">
            <a:avLst/>
          </a:prstGeom>
          <a:effectLst>
            <a:softEdge rad="1219200"/>
          </a:effectLst>
        </p:spPr>
      </p:pic>
    </p:spTree>
    <p:extLst>
      <p:ext uri="{BB962C8B-B14F-4D97-AF65-F5344CB8AC3E}">
        <p14:creationId xmlns:p14="http://schemas.microsoft.com/office/powerpoint/2010/main" val="3631095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49462" cy="5143500"/>
          </a:xfrm>
          <a:prstGeom prst="rect">
            <a:avLst/>
          </a:prstGeom>
          <a:effectLst>
            <a:softEdge rad="9144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745" y="0"/>
            <a:ext cx="5339255" cy="5143500"/>
          </a:xfrm>
          <a:prstGeom prst="rect">
            <a:avLst/>
          </a:prstGeom>
          <a:effectLst>
            <a:softEdge rad="952500"/>
          </a:effectLst>
        </p:spPr>
      </p:pic>
    </p:spTree>
    <p:extLst>
      <p:ext uri="{BB962C8B-B14F-4D97-AF65-F5344CB8AC3E}">
        <p14:creationId xmlns:p14="http://schemas.microsoft.com/office/powerpoint/2010/main" val="57281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3215" y="0"/>
            <a:ext cx="5370786" cy="5143500"/>
          </a:xfrm>
          <a:prstGeom prst="rect">
            <a:avLst/>
          </a:prstGeom>
          <a:effectLst>
            <a:softEdge rad="9652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23338" cy="5143500"/>
          </a:xfrm>
          <a:prstGeom prst="rect">
            <a:avLst/>
          </a:prstGeom>
          <a:effectLst>
            <a:softEdge rad="1181100"/>
          </a:effectLst>
        </p:spPr>
      </p:pic>
    </p:spTree>
    <p:extLst>
      <p:ext uri="{BB962C8B-B14F-4D97-AF65-F5344CB8AC3E}">
        <p14:creationId xmlns:p14="http://schemas.microsoft.com/office/powerpoint/2010/main" val="3989586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307724" cy="5143500"/>
          </a:xfrm>
          <a:prstGeom prst="rect">
            <a:avLst/>
          </a:prstGeom>
          <a:effectLst>
            <a:softEdge rad="8255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0"/>
            <a:ext cx="5486400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298957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981" y="1037240"/>
            <a:ext cx="3927584" cy="3927584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5" name="CaixaDeTexto 4"/>
          <p:cNvSpPr txBox="1"/>
          <p:nvPr/>
        </p:nvSpPr>
        <p:spPr>
          <a:xfrm>
            <a:off x="3395661" y="529679"/>
            <a:ext cx="5236498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Música: </a:t>
            </a:r>
            <a:r>
              <a:rPr lang="pt-BR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Tift</a:t>
            </a:r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</a:t>
            </a:r>
            <a:r>
              <a:rPr lang="pt-BR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Merrit-Good</a:t>
            </a:r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</a:t>
            </a:r>
            <a:r>
              <a:rPr lang="pt-BR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Hearted</a:t>
            </a:r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 Man</a:t>
            </a:r>
          </a:p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hlinkClick r:id="rId7"/>
              </a:rPr>
              <a:t>www.pinterest.com/</a:t>
            </a:r>
            <a:r>
              <a:rPr lang="pt-BR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hlinkClick r:id="rId7"/>
              </a:rPr>
              <a:t>cleonicemenegat</a:t>
            </a:r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hlinkClick r:id="rId7"/>
              </a:rPr>
              <a:t>/vídeos</a:t>
            </a:r>
            <a:endParaRPr lang="pt-BR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Canal </a:t>
            </a:r>
            <a:r>
              <a:rPr lang="pt-BR" sz="28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no </a:t>
            </a:r>
            <a:r>
              <a:rPr lang="pt-BR" sz="2800" b="1" dirty="0" err="1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Youtube</a:t>
            </a:r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hlinkClick r:id="rId8"/>
              </a:rPr>
              <a:t>https://</a:t>
            </a:r>
            <a:r>
              <a:rPr lang="pt-BR" sz="24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hlinkClick r:id="rId8"/>
              </a:rPr>
              <a:t>www.youtube.com/channel/UCOqGbdkljrk4Oo-</a:t>
            </a:r>
            <a:endParaRPr lang="pt-BR" sz="24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W1JKI0MA/</a:t>
            </a:r>
            <a:r>
              <a:rPr lang="pt-BR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videos?view_as</a:t>
            </a:r>
            <a:r>
              <a:rPr lang="pt-BR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=</a:t>
            </a:r>
            <a:r>
              <a:rPr lang="pt-BR" sz="28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subscriber</a:t>
            </a:r>
            <a:endParaRPr lang="pt-BR" sz="28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Criação, Formatação e Edição:</a:t>
            </a:r>
            <a:endParaRPr lang="pt-BR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Cléo </a:t>
            </a:r>
            <a:r>
              <a:rPr lang="pt-BR" sz="2800" b="1" dirty="0" err="1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</a:rPr>
              <a:t>Menegatt</a:t>
            </a:r>
            <a:endParaRPr lang="pt-BR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anose="03020402040607040605" pitchFamily="66" charset="0"/>
                <a:hlinkClick r:id="rId9"/>
              </a:rPr>
              <a:t>cmenegatt2016@gmail.com</a:t>
            </a:r>
            <a:endParaRPr lang="pt-BR" sz="2800" b="1" dirty="0" smtClean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  <a:p>
            <a:pPr algn="ctr"/>
            <a:endParaRPr lang="pt-BR" sz="2800" b="1" dirty="0">
              <a:solidFill>
                <a:schemeClr val="accent3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anose="03020402040607040605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6740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74</TotalTime>
  <Words>34</Words>
  <Application>Microsoft Office PowerPoint</Application>
  <PresentationFormat>Apresentação na tela (16:9)</PresentationFormat>
  <Paragraphs>11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French Script MT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8</cp:revision>
  <dcterms:created xsi:type="dcterms:W3CDTF">2018-03-17T00:14:47Z</dcterms:created>
  <dcterms:modified xsi:type="dcterms:W3CDTF">2018-03-26T01:53:23Z</dcterms:modified>
</cp:coreProperties>
</file>