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271" r:id="rId4"/>
    <p:sldId id="256" r:id="rId5"/>
    <p:sldId id="259" r:id="rId6"/>
    <p:sldId id="261" r:id="rId7"/>
    <p:sldId id="269" r:id="rId8"/>
    <p:sldId id="262" r:id="rId9"/>
    <p:sldId id="268" r:id="rId10"/>
    <p:sldId id="263" r:id="rId11"/>
    <p:sldId id="270" r:id="rId12"/>
    <p:sldId id="258" r:id="rId13"/>
    <p:sldId id="266" r:id="rId14"/>
    <p:sldId id="265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BEA8A6-ACE6-4972-9B7B-7F294884FD72}" v="49" dt="2024-12-05T17:17:58.4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FDF0ED-C365-7CE8-9A09-7BAFC76B95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9C92BFD-F95F-D337-A645-0D9344921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575A9E1-97B0-1D71-6353-A55E6934A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BF93-9847-40C1-9A9E-0D3101DBD802}" type="datetimeFigureOut">
              <a:rPr lang="pt-BR" smtClean="0"/>
              <a:t>05/12/2024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B2CF672-9658-1B13-9D13-A7D3CCA61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DE41A47-1416-1B60-027D-2C411AFBA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A00F-CF79-4021-8F2A-7AF0599E8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4693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6BBC17-1816-66A2-FFCA-B24425A4E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C55A334-40F6-BE2C-332E-733F42BFAB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926D791-FFA9-AB3C-0974-AC36292B7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BF93-9847-40C1-9A9E-0D3101DBD802}" type="datetimeFigureOut">
              <a:rPr lang="pt-BR" smtClean="0"/>
              <a:t>05/12/2024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9E73F8B-7B28-68E8-78D5-0CC2036C3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326824F-BDDE-FBF6-EB0F-3759B1B25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A00F-CF79-4021-8F2A-7AF0599E8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2514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2C8CD9-097D-7D18-4357-F5166B3BB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AD7DC6F-F276-FCC6-BD7D-B842B3DA15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BAEB716-8382-592D-F27E-05753880D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BF93-9847-40C1-9A9E-0D3101DBD802}" type="datetimeFigureOut">
              <a:rPr lang="pt-BR" smtClean="0"/>
              <a:t>05/12/2024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E25B347-F306-CF2F-D8E8-DD4DC73FC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DF86C5A-E008-732E-9C08-E16E8FE63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A00F-CF79-4021-8F2A-7AF0599E8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797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433074-2BD9-0C9B-1098-0C892B610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244B5C8-ABFA-3C07-06AA-765BED010A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9AFF4D6-38EF-23D9-3F2D-EBBD2FD59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E126517-59CF-4A69-1A7B-19D1CE59F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BF93-9847-40C1-9A9E-0D3101DBD802}" type="datetimeFigureOut">
              <a:rPr lang="pt-BR" smtClean="0"/>
              <a:t>05/12/2024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D626793-CA2D-AA54-68FD-515E86898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01BE635-7D53-45B2-5FCE-5CAFDA5AF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A00F-CF79-4021-8F2A-7AF0599E8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6597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D82C38-FD5C-CEAA-2993-233C4A0E2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70BE10A-3028-31FE-0163-DD6DDA1A09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2B05D89-B7A9-DF45-A289-DB15D9C9AC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C94B806-ADCE-91FC-B312-C1C6F71BB7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4178947E-F756-FAFD-9F37-BF1C35EF4C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96600CA0-6CE2-C6EC-BE6C-195F9D17B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BF93-9847-40C1-9A9E-0D3101DBD802}" type="datetimeFigureOut">
              <a:rPr lang="pt-BR" smtClean="0"/>
              <a:t>05/12/2024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F29E081-3148-3740-1BC8-3C07AEE19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2E95A9EA-AB36-94B6-81F9-C0641B201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A00F-CF79-4021-8F2A-7AF0599E8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386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ADB7D0-1B73-28D1-87AF-FE1302A66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3D149240-01A9-4EE9-A284-8E68F1181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BF93-9847-40C1-9A9E-0D3101DBD802}" type="datetimeFigureOut">
              <a:rPr lang="pt-BR" smtClean="0"/>
              <a:t>05/12/2024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57379B8-FF33-6A79-709F-CCBE18AFB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16C6E02-3AE5-87D3-F1C0-ECC607B7D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A00F-CF79-4021-8F2A-7AF0599E8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7351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BC880E98-FD9C-16F0-5D25-6D4188CE8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BF93-9847-40C1-9A9E-0D3101DBD802}" type="datetimeFigureOut">
              <a:rPr lang="pt-BR" smtClean="0"/>
              <a:t>05/12/2024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0E61D0FD-6B36-9598-20E9-2918E92A3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390611B-7839-4990-97FE-6E074AB9A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A00F-CF79-4021-8F2A-7AF0599E8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7029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183A7A-A8DF-BF91-4A47-733DB43F6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DEA82E8-A57E-5CFB-9777-5D45EA039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7099CCC-C00C-C719-52F3-646C38C58A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EE05AD2-20EB-A088-2450-69598CAAD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BF93-9847-40C1-9A9E-0D3101DBD802}" type="datetimeFigureOut">
              <a:rPr lang="pt-BR" smtClean="0"/>
              <a:t>05/12/2024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9EA7E68-8397-CE8D-7F5D-51FFE1C17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91FD412-EB45-6238-7B7E-D2DA3082C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A00F-CF79-4021-8F2A-7AF0599E8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3512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03FF89-1C04-9748-418D-76B05115E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95256AB2-AE86-9F82-1DB0-3EFDD10DE6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4678C65-A3BD-FD81-91F0-83933F339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29567A4-AF14-37D6-46A5-715618C9A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BF93-9847-40C1-9A9E-0D3101DBD802}" type="datetimeFigureOut">
              <a:rPr lang="pt-BR" smtClean="0"/>
              <a:t>05/12/2024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3ED7928-14E6-0D0A-CA1A-2D2794493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89877DA-FE39-D3EA-596F-17BDA040A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A00F-CF79-4021-8F2A-7AF0599E8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1593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F6A994-290C-5CFF-BA78-636C43A20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8A44E529-0088-2218-CA51-577CD31E3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E8980E8-FFA1-A10C-9DF1-F6DD62A5B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BF93-9847-40C1-9A9E-0D3101DBD802}" type="datetimeFigureOut">
              <a:rPr lang="pt-BR" smtClean="0"/>
              <a:t>05/12/2024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C931C77-9C1F-B2B7-1FC9-1907E8525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BA77D08-63C7-7CC7-2071-4BF750A13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A00F-CF79-4021-8F2A-7AF0599E8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5686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1BFE2F1-8E1B-7ABF-E0CA-AA0DBF8BCD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75F4A51-ADF8-315F-B482-07924D6C9F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46B8979-E584-0197-634C-401FB6824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BF93-9847-40C1-9A9E-0D3101DBD802}" type="datetimeFigureOut">
              <a:rPr lang="pt-BR" smtClean="0"/>
              <a:t>05/12/2024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507E4FE-082A-6105-A070-014DEA793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F752014-CCC2-2A85-76E8-D0D30B743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A00F-CF79-4021-8F2A-7AF0599E8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6729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0BD68F27-57AD-7F44-A8B7-0A8802F9A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5E436B1-B001-10BE-2824-6F2647133F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37A40DB-54E3-8F0F-DB2E-26D1E9D3CA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3BF93-9847-40C1-9A9E-0D3101DBD802}" type="datetimeFigureOut">
              <a:rPr lang="pt-BR" smtClean="0"/>
              <a:t>05/12/2024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647744A-776A-6C9B-EFD8-A86A09D494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4C9211C-D755-96CF-3ACC-21FECA4676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BA00F-CF79-4021-8F2A-7AF0599E8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4019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0F19A0-0FB1-CD48-E8DD-865E5C0F0D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8BC8870-1310-E18B-6641-5C6E091847F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593" b="11593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Panpipes-Candle In the Wind">
            <a:hlinkClick r:id="" action="ppaction://media"/>
            <a:extLst>
              <a:ext uri="{FF2B5EF4-FFF2-40B4-BE49-F238E27FC236}">
                <a16:creationId xmlns:a16="http://schemas.microsoft.com/office/drawing/2014/main" id="{F81E00B3-1C76-6485-78E9-78F6409D37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73426" y="36542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527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wipe dir="u"/>
      </p:transition>
    </mc:Choice>
    <mc:Fallback>
      <p:transition spd="slow" advTm="4000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C663869-FC80-0942-F5B4-4D9DCD678C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6D3FAA5-3304-7FDF-64B3-DEBCF0CB96C1}"/>
              </a:ext>
            </a:extLst>
          </p:cNvPr>
          <p:cNvSpPr/>
          <p:nvPr/>
        </p:nvSpPr>
        <p:spPr>
          <a:xfrm>
            <a:off x="4259932" y="1748135"/>
            <a:ext cx="39901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ENTÃO EU DISSE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C4E86C2-A592-F43B-5445-7F432B489EA9}"/>
              </a:ext>
            </a:extLst>
          </p:cNvPr>
          <p:cNvSpPr/>
          <p:nvPr/>
        </p:nvSpPr>
        <p:spPr>
          <a:xfrm>
            <a:off x="5286783" y="3263206"/>
            <a:ext cx="28376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Cema</a:t>
            </a:r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5400" b="1" cap="none" spc="0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Raizer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136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5000">
        <p:push/>
      </p:transition>
    </mc:Choice>
    <mc:Fallback>
      <p:transition spd="slow" advTm="5000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0F19A0-0FB1-CD48-E8DD-865E5C0F0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EAF29D0-A98B-9108-911C-146D5DB4AB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82" b="149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26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3000">
        <p14:reveal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072109-A8DD-36B7-A69E-CE7CEDDB7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E6CF69C-12A4-47C0-1DB7-68173B5B619A}"/>
              </a:ext>
            </a:extLst>
          </p:cNvPr>
          <p:cNvSpPr txBox="1"/>
          <p:nvPr/>
        </p:nvSpPr>
        <p:spPr>
          <a:xfrm>
            <a:off x="-795131" y="1232451"/>
            <a:ext cx="9720931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                                                                        </a:t>
            </a:r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Lua Cheia e a noite é estrelada</a:t>
            </a:r>
          </a:p>
          <a:p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Hora de inspiração... e retorno à poesia!</a:t>
            </a:r>
          </a:p>
          <a:p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  É como sonhar um bom sonho lindo</a:t>
            </a:r>
          </a:p>
          <a:p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      Diante da imensidão poder ser...</a:t>
            </a:r>
          </a:p>
          <a:p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           Ser poeta é muito bom!</a:t>
            </a:r>
          </a:p>
        </p:txBody>
      </p:sp>
    </p:spTree>
    <p:extLst>
      <p:ext uri="{BB962C8B-B14F-4D97-AF65-F5344CB8AC3E}">
        <p14:creationId xmlns:p14="http://schemas.microsoft.com/office/powerpoint/2010/main" val="1170818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0F19A0-0FB1-CD48-E8DD-865E5C0F0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2927F21-D441-742C-245E-63B7817FA9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587" b="858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00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omb dir="vert"/>
      </p:transition>
    </mc:Choice>
    <mc:Fallback xmlns="">
      <p:transition spd="slow" advTm="3000">
        <p:comb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072109-A8DD-36B7-A69E-CE7CEDDB7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B169B48-1B03-9813-67EF-488BB51D4BD9}"/>
              </a:ext>
            </a:extLst>
          </p:cNvPr>
          <p:cNvSpPr txBox="1"/>
          <p:nvPr/>
        </p:nvSpPr>
        <p:spPr>
          <a:xfrm>
            <a:off x="0" y="848139"/>
            <a:ext cx="9725739" cy="36317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</a:t>
            </a:r>
            <a:r>
              <a:rPr lang="pt-BR" sz="3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Nos afasta dos problemas para ver o céu tão lindo</a:t>
            </a:r>
          </a:p>
          <a:p>
            <a:r>
              <a:rPr lang="pt-BR" sz="3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       A trazer tranquilidade e Paz</a:t>
            </a:r>
          </a:p>
          <a:p>
            <a:r>
              <a:rPr lang="pt-BR" sz="3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 Como é imenso e eterno o mundo!</a:t>
            </a:r>
          </a:p>
          <a:p>
            <a:r>
              <a:rPr lang="pt-BR" sz="3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Olhando a noite através da grande janela  </a:t>
            </a:r>
          </a:p>
          <a:p>
            <a:r>
              <a:rPr lang="pt-BR" sz="3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        Observando a imensidão...</a:t>
            </a:r>
          </a:p>
          <a:p>
            <a:r>
              <a:rPr lang="pt-BR" sz="3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  Alma de poeta se inspira na hora!</a:t>
            </a:r>
          </a:p>
        </p:txBody>
      </p:sp>
    </p:spTree>
    <p:extLst>
      <p:ext uri="{BB962C8B-B14F-4D97-AF65-F5344CB8AC3E}">
        <p14:creationId xmlns:p14="http://schemas.microsoft.com/office/powerpoint/2010/main" val="424423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900" advTm="12000">
        <p14:warp dir="in"/>
      </p:transition>
    </mc:Choice>
    <mc:Fallback xmlns="">
      <p:transition spd="slow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0F19A0-0FB1-CD48-E8DD-865E5C0F0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9ECE248-7655-3B82-3DF7-72614CF9C8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287" b="728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20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900" advTm="3000">
        <p14:warp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072109-A8DD-36B7-A69E-CE7CEDDB7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221C5DA-7905-6958-EF9A-C6DCB341926E}"/>
              </a:ext>
            </a:extLst>
          </p:cNvPr>
          <p:cNvSpPr txBox="1"/>
          <p:nvPr/>
        </p:nvSpPr>
        <p:spPr>
          <a:xfrm>
            <a:off x="-463826" y="768625"/>
            <a:ext cx="937147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   </a:t>
            </a:r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Ao longe ouço uma doce melodia</a:t>
            </a:r>
          </a:p>
          <a:p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Medito  muito mais, curtindo a Lua</a:t>
            </a:r>
          </a:p>
          <a:p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Ela não pode ver meus versos da hora</a:t>
            </a:r>
          </a:p>
          <a:p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Que de linha em linha me emocionam</a:t>
            </a:r>
          </a:p>
          <a:p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    Através de um espaço infinito </a:t>
            </a:r>
          </a:p>
          <a:p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             Que não é meu...</a:t>
            </a:r>
          </a:p>
        </p:txBody>
      </p:sp>
    </p:spTree>
    <p:extLst>
      <p:ext uri="{BB962C8B-B14F-4D97-AF65-F5344CB8AC3E}">
        <p14:creationId xmlns:p14="http://schemas.microsoft.com/office/powerpoint/2010/main" val="3920962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wind"/>
      </p:transition>
    </mc:Choice>
    <mc:Fallback>
      <p:transition spd="slow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0F19A0-0FB1-CD48-E8DD-865E5C0F0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06341E3-F563-F6A5-0D98-403715C611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094" b="709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5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072109-A8DD-36B7-A69E-CE7CEDDB7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905AB74-4344-C784-B542-AD09FA95F1EC}"/>
              </a:ext>
            </a:extLst>
          </p:cNvPr>
          <p:cNvSpPr txBox="1"/>
          <p:nvPr/>
        </p:nvSpPr>
        <p:spPr>
          <a:xfrm>
            <a:off x="649356" y="596348"/>
            <a:ext cx="936185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 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me faz sonhar... e me inspira </a:t>
            </a:r>
          </a:p>
          <a:p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Numa emoção saudosista que reporta</a:t>
            </a:r>
          </a:p>
          <a:p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    A todos os poetas  desse espaço </a:t>
            </a:r>
          </a:p>
          <a:p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Que preenchem, meu mundo com seus lindos versos </a:t>
            </a:r>
          </a:p>
          <a:p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No imenso mundo que nos traz a poesia</a:t>
            </a:r>
          </a:p>
          <a:p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Feita de realidade, sentimento, sonho, vida e luz!</a:t>
            </a:r>
          </a:p>
          <a:p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 Que essa troca tão linda seja infinita!</a:t>
            </a:r>
          </a:p>
        </p:txBody>
      </p:sp>
    </p:spTree>
    <p:extLst>
      <p:ext uri="{BB962C8B-B14F-4D97-AF65-F5344CB8AC3E}">
        <p14:creationId xmlns:p14="http://schemas.microsoft.com/office/powerpoint/2010/main" val="25361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900" advTm="14000">
        <p14:glitter pattern="hexagon"/>
      </p:transition>
    </mc:Choice>
    <mc:Fallback>
      <p:transition spd="slow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0F19A0-0FB1-CD48-E8DD-865E5C0F0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BD052CA-A4D6-0475-010B-4696AD3FC0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5" b="929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168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66EEFC30-FD92-F4F9-CFEC-8028344BC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B00F80-6AF4-6F22-C0D7-653D077F2EFB}"/>
              </a:ext>
            </a:extLst>
          </p:cNvPr>
          <p:cNvSpPr txBox="1"/>
          <p:nvPr/>
        </p:nvSpPr>
        <p:spPr>
          <a:xfrm>
            <a:off x="2040835" y="0"/>
            <a:ext cx="19495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Cema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Raizer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E3C01FF4-D09E-B83D-75F1-CD437443D06B}"/>
              </a:ext>
            </a:extLst>
          </p:cNvPr>
          <p:cNvSpPr txBox="1"/>
          <p:nvPr/>
        </p:nvSpPr>
        <p:spPr>
          <a:xfrm>
            <a:off x="7726017" y="0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460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400" advTm="7000">
        <p14:ripple/>
      </p:transition>
    </mc:Choice>
    <mc:Fallback>
      <p:transition spd="slow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0F19A0-0FB1-CD48-E8DD-865E5C0F0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19E7AAE-1F1F-A5C1-3F69-97826B2132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77" b="104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59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ferris dir="l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072109-A8DD-36B7-A69E-CE7CEDDB7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4D288D0-3E80-139E-4FBB-AB7F437EDADA}"/>
              </a:ext>
            </a:extLst>
          </p:cNvPr>
          <p:cNvSpPr txBox="1"/>
          <p:nvPr/>
        </p:nvSpPr>
        <p:spPr>
          <a:xfrm>
            <a:off x="2395207" y="636104"/>
            <a:ext cx="6708889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Cema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Raizer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</a:t>
            </a:r>
            <a:r>
              <a:rPr lang="pt-BR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Panpipes-Candle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In </a:t>
            </a:r>
            <a:r>
              <a:rPr lang="pt-BR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the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Wind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26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ferris dir="r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255</Words>
  <Application>Microsoft Office PowerPoint</Application>
  <PresentationFormat>Widescreen</PresentationFormat>
  <Paragraphs>36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Luzia Saboia Morais Gabriele</cp:lastModifiedBy>
  <cp:revision>7</cp:revision>
  <dcterms:created xsi:type="dcterms:W3CDTF">2024-11-26T01:02:34Z</dcterms:created>
  <dcterms:modified xsi:type="dcterms:W3CDTF">2024-12-05T17:23:00Z</dcterms:modified>
</cp:coreProperties>
</file>