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8" r:id="rId4"/>
    <p:sldId id="264" r:id="rId5"/>
    <p:sldId id="259" r:id="rId6"/>
    <p:sldId id="265" r:id="rId7"/>
    <p:sldId id="261" r:id="rId8"/>
    <p:sldId id="266" r:id="rId9"/>
    <p:sldId id="262" r:id="rId10"/>
    <p:sldId id="267" r:id="rId11"/>
    <p:sldId id="257" r:id="rId12"/>
    <p:sldId id="260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3" d="100"/>
          <a:sy n="93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D0154-B631-4373-826B-5EE93A210A91}" type="datetimeFigureOut">
              <a:rPr lang="pt-BR" smtClean="0"/>
              <a:t>26/03/2023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4C627-F59B-4C95-8B5B-2B70013C1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5245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D0154-B631-4373-826B-5EE93A210A91}" type="datetimeFigureOut">
              <a:rPr lang="pt-BR" smtClean="0"/>
              <a:t>26/03/2023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4C627-F59B-4C95-8B5B-2B70013C1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6015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D0154-B631-4373-826B-5EE93A210A91}" type="datetimeFigureOut">
              <a:rPr lang="pt-BR" smtClean="0"/>
              <a:t>26/03/2023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4C627-F59B-4C95-8B5B-2B70013C1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3402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D0154-B631-4373-826B-5EE93A210A91}" type="datetimeFigureOut">
              <a:rPr lang="pt-BR" smtClean="0"/>
              <a:t>26/03/2023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4C627-F59B-4C95-8B5B-2B70013C1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0064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D0154-B631-4373-826B-5EE93A210A91}" type="datetimeFigureOut">
              <a:rPr lang="pt-BR" smtClean="0"/>
              <a:t>26/03/2023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4C627-F59B-4C95-8B5B-2B70013C1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832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D0154-B631-4373-826B-5EE93A210A91}" type="datetimeFigureOut">
              <a:rPr lang="pt-BR" smtClean="0"/>
              <a:t>26/03/2023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4C627-F59B-4C95-8B5B-2B70013C1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2976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D0154-B631-4373-826B-5EE93A210A91}" type="datetimeFigureOut">
              <a:rPr lang="pt-BR" smtClean="0"/>
              <a:t>26/03/2023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4C627-F59B-4C95-8B5B-2B70013C1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6318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D0154-B631-4373-826B-5EE93A210A91}" type="datetimeFigureOut">
              <a:rPr lang="pt-BR" smtClean="0"/>
              <a:t>26/03/2023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4C627-F59B-4C95-8B5B-2B70013C1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6950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D0154-B631-4373-826B-5EE93A210A91}" type="datetimeFigureOut">
              <a:rPr lang="pt-BR" smtClean="0"/>
              <a:t>26/03/2023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4C627-F59B-4C95-8B5B-2B70013C1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0577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D0154-B631-4373-826B-5EE93A210A91}" type="datetimeFigureOut">
              <a:rPr lang="pt-BR" smtClean="0"/>
              <a:t>26/03/2023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4C627-F59B-4C95-8B5B-2B70013C1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3092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D0154-B631-4373-826B-5EE93A210A91}" type="datetimeFigureOut">
              <a:rPr lang="pt-BR" smtClean="0"/>
              <a:t>26/03/2023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4C627-F59B-4C95-8B5B-2B70013C1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1249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8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2D0154-B631-4373-826B-5EE93A210A91}" type="datetimeFigureOut">
              <a:rPr lang="pt-BR" smtClean="0"/>
              <a:t>26/03/2023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4C627-F59B-4C95-8B5B-2B70013C1B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6646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3AAB567-CDBA-42E1-99B1-40D544D458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7071C70-C60C-4786-9EF2-F031EFFBE6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CM 15-William Fitzsimmons - 17 forever (Sétimo guardião)-[AudioTrimmer.com]">
            <a:hlinkClick r:id="" action="ppaction://media"/>
            <a:extLst>
              <a:ext uri="{FF2B5EF4-FFF2-40B4-BE49-F238E27FC236}">
                <a16:creationId xmlns:a16="http://schemas.microsoft.com/office/drawing/2014/main" id="{70E55B32-D62C-49AC-8216-DA6CE86A29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91183" y="25753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70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3AAB567-CDBA-42E1-99B1-40D544D45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460636D-DCF8-416B-A8D3-903C74278B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265" y="0"/>
            <a:ext cx="3431017" cy="5143500"/>
          </a:xfrm>
          <a:prstGeom prst="rect">
            <a:avLst/>
          </a:prstGeom>
          <a:effectLst>
            <a:softEdge rad="6985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DDFFA3BC-87B4-4D85-A4A2-CA43C9014A95}"/>
              </a:ext>
            </a:extLst>
          </p:cNvPr>
          <p:cNvSpPr/>
          <p:nvPr/>
        </p:nvSpPr>
        <p:spPr>
          <a:xfrm>
            <a:off x="1499573" y="1176230"/>
            <a:ext cx="430432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 Chegada do outono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9576F8FF-D97D-4149-A714-086EA17F83B3}"/>
              </a:ext>
            </a:extLst>
          </p:cNvPr>
          <p:cNvSpPr/>
          <p:nvPr/>
        </p:nvSpPr>
        <p:spPr>
          <a:xfrm>
            <a:off x="1949959" y="2629459"/>
            <a:ext cx="385393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cap="none" spc="0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Maria </a:t>
            </a:r>
            <a:r>
              <a:rPr lang="pt-BR" sz="3600" b="1" cap="none" spc="0" dirty="0" err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Tomasia</a:t>
            </a:r>
            <a:endParaRPr lang="pt-BR" sz="36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058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10000">
        <p15:prstTrans prst="peelOff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E1D7C2C-8F28-451D-8ADC-ED9C01C59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C02C2FB-53F5-4FEF-A704-37F8577E2851}"/>
              </a:ext>
            </a:extLst>
          </p:cNvPr>
          <p:cNvSpPr txBox="1"/>
          <p:nvPr/>
        </p:nvSpPr>
        <p:spPr>
          <a:xfrm>
            <a:off x="2671569" y="1448365"/>
            <a:ext cx="532229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Folhas ao vento dançando,</a:t>
            </a:r>
          </a:p>
          <a:p>
            <a:pPr algn="ctr"/>
            <a:r>
              <a:rPr lang="pt-BR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dias de céu cinzento.</a:t>
            </a:r>
          </a:p>
          <a:p>
            <a:pPr algn="ctr"/>
            <a:r>
              <a:rPr lang="pt-BR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Árvores sempre oscilando,</a:t>
            </a:r>
          </a:p>
          <a:p>
            <a:pPr algn="ctr"/>
            <a:r>
              <a:rPr lang="pt-BR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parecem ao desalento.</a:t>
            </a:r>
          </a:p>
          <a:p>
            <a:pPr algn="ctr"/>
            <a:r>
              <a:rPr lang="pt-BR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0125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0000">
        <p:push dir="u"/>
      </p:transition>
    </mc:Choice>
    <mc:Fallback xmlns="">
      <p:transition spd="slow" advTm="10000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3AAB567-CDBA-42E1-99B1-40D544D45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5FDCC71-3F0A-419A-B38D-D4A5BC483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5000">
        <p14:flythrough dir="out" hasBounce="1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E1D7C2C-8F28-451D-8ADC-ED9C01C59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A528AA8-A780-4A8C-9042-A53484677013}"/>
              </a:ext>
            </a:extLst>
          </p:cNvPr>
          <p:cNvSpPr txBox="1"/>
          <p:nvPr/>
        </p:nvSpPr>
        <p:spPr>
          <a:xfrm>
            <a:off x="2777551" y="1575881"/>
            <a:ext cx="508985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As folhas ficam douradas</a:t>
            </a:r>
          </a:p>
          <a:p>
            <a:pPr algn="ctr"/>
            <a:r>
              <a:rPr lang="pt-BR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e se espalham pelo  chão,</a:t>
            </a:r>
          </a:p>
          <a:p>
            <a:pPr algn="ctr"/>
            <a:r>
              <a:rPr lang="pt-BR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formando belas estradas</a:t>
            </a:r>
          </a:p>
          <a:p>
            <a:pPr algn="ctr"/>
            <a:r>
              <a:rPr lang="pt-BR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que encantam a visão.</a:t>
            </a:r>
          </a:p>
        </p:txBody>
      </p:sp>
    </p:spTree>
    <p:extLst>
      <p:ext uri="{BB962C8B-B14F-4D97-AF65-F5344CB8AC3E}">
        <p14:creationId xmlns:p14="http://schemas.microsoft.com/office/powerpoint/2010/main" val="137272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0000">
        <p14:pan dir="r"/>
      </p:transition>
    </mc:Choice>
    <mc:Fallback xmlns=""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3AAB567-CDBA-42E1-99B1-40D544D45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4029CBF-BBA0-4D08-9A69-309CED8369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446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5000">
        <p:blinds dir="vert"/>
      </p:transition>
    </mc:Choice>
    <mc:Fallback>
      <p:transition spd="slow" advTm="5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E1D7C2C-8F28-451D-8ADC-ED9C01C59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B0D8C34-B241-4D90-B842-C673D1319D3B}"/>
              </a:ext>
            </a:extLst>
          </p:cNvPr>
          <p:cNvSpPr txBox="1"/>
          <p:nvPr/>
        </p:nvSpPr>
        <p:spPr>
          <a:xfrm>
            <a:off x="2662509" y="1595336"/>
            <a:ext cx="5290231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É uma estação amena,</a:t>
            </a:r>
          </a:p>
          <a:p>
            <a:pPr algn="ctr"/>
            <a:r>
              <a:rPr lang="pt-BR" sz="26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propícia a quem sente amor.</a:t>
            </a:r>
          </a:p>
          <a:p>
            <a:pPr algn="ctr"/>
            <a:r>
              <a:rPr lang="pt-BR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Deixa a noite mais serena,</a:t>
            </a:r>
          </a:p>
          <a:p>
            <a:pPr algn="ctr"/>
            <a:r>
              <a:rPr lang="pt-BR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despertando mais ardor.</a:t>
            </a:r>
          </a:p>
        </p:txBody>
      </p:sp>
    </p:spTree>
    <p:extLst>
      <p:ext uri="{BB962C8B-B14F-4D97-AF65-F5344CB8AC3E}">
        <p14:creationId xmlns:p14="http://schemas.microsoft.com/office/powerpoint/2010/main" val="12276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0000">
        <p14:pan/>
      </p:transition>
    </mc:Choice>
    <mc:Fallback xmlns="">
      <p:transition spd="slow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3AAB567-CDBA-42E1-99B1-40D544D45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A725D25-5EB5-412D-A6F6-4E323EB770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016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E1D7C2C-8F28-451D-8ADC-ED9C01C59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3EFF35F-8319-4CF8-A1E5-DF0B1B19F558}"/>
              </a:ext>
            </a:extLst>
          </p:cNvPr>
          <p:cNvSpPr txBox="1"/>
          <p:nvPr/>
        </p:nvSpPr>
        <p:spPr>
          <a:xfrm>
            <a:off x="2670560" y="1439693"/>
            <a:ext cx="532870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6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Os pássaros em debandada,</a:t>
            </a:r>
          </a:p>
          <a:p>
            <a:pPr algn="ctr"/>
            <a:r>
              <a:rPr lang="pt-BR" sz="26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procuram por outros galhos</a:t>
            </a:r>
          </a:p>
          <a:p>
            <a:pPr algn="ctr"/>
            <a:r>
              <a:rPr lang="pt-BR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para construir sua morada</a:t>
            </a:r>
          </a:p>
          <a:p>
            <a:pPr algn="ctr"/>
            <a:r>
              <a:rPr lang="pt-BR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e poder ter agasalhos.</a:t>
            </a:r>
          </a:p>
          <a:p>
            <a:pPr algn="ctr"/>
            <a:r>
              <a:rPr lang="pt-BR" sz="2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</a:p>
          <a:p>
            <a:pPr algn="ctr"/>
            <a:r>
              <a:rPr lang="pt-BR" sz="20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RJ 20/03/11</a:t>
            </a:r>
          </a:p>
        </p:txBody>
      </p:sp>
    </p:spTree>
    <p:extLst>
      <p:ext uri="{BB962C8B-B14F-4D97-AF65-F5344CB8AC3E}">
        <p14:creationId xmlns:p14="http://schemas.microsoft.com/office/powerpoint/2010/main" val="192270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0000">
        <p14:pan dir="u"/>
      </p:transition>
    </mc:Choice>
    <mc:Fallback xmlns=""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3AAB567-CDBA-42E1-99B1-40D544D45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A8B8158-0444-4118-A368-BB40656AE8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001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5000">
        <p14:ferris dir="l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EC2216D-CE13-4E8D-BCAB-FC545D3CEC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137B38EB-70E1-4836-93F5-46D927A4488C}"/>
              </a:ext>
            </a:extLst>
          </p:cNvPr>
          <p:cNvSpPr txBox="1"/>
          <p:nvPr/>
        </p:nvSpPr>
        <p:spPr>
          <a:xfrm>
            <a:off x="836579" y="126460"/>
            <a:ext cx="26324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Maria </a:t>
            </a:r>
            <a:r>
              <a:rPr lang="pt-BR" sz="2400" b="1" dirty="0" err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Tomásia</a:t>
            </a:r>
            <a:endParaRPr lang="pt-BR" sz="2400" b="1" dirty="0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165CEB29-E8CD-4B15-BCF3-FEA1FBCE2CA6}"/>
              </a:ext>
            </a:extLst>
          </p:cNvPr>
          <p:cNvSpPr txBox="1"/>
          <p:nvPr/>
        </p:nvSpPr>
        <p:spPr>
          <a:xfrm>
            <a:off x="5476673" y="126460"/>
            <a:ext cx="20596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Cléo </a:t>
            </a:r>
            <a:r>
              <a:rPr lang="pt-BR" sz="2400" b="1" dirty="0" err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Menegatt</a:t>
            </a:r>
            <a:endParaRPr lang="pt-BR" sz="2400" b="1" dirty="0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03434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E1D7C2C-8F28-451D-8ADC-ED9C01C59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E22D0D5-F0FC-4B26-842B-66C1BF12843E}"/>
              </a:ext>
            </a:extLst>
          </p:cNvPr>
          <p:cNvSpPr txBox="1"/>
          <p:nvPr/>
        </p:nvSpPr>
        <p:spPr>
          <a:xfrm>
            <a:off x="2704611" y="1138135"/>
            <a:ext cx="5296643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Imagens: Internet e Acervo Pessoal</a:t>
            </a:r>
          </a:p>
          <a:p>
            <a:pPr algn="ctr"/>
            <a:r>
              <a:rPr lang="pt-BR" sz="16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Texto: Maria </a:t>
            </a:r>
            <a:r>
              <a:rPr lang="pt-BR" sz="1600" b="1" dirty="0" err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Tomásia</a:t>
            </a:r>
            <a:endParaRPr lang="pt-BR" sz="1600" b="1" dirty="0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algn="ctr"/>
            <a:r>
              <a:rPr lang="pt-BR" sz="16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Música: William </a:t>
            </a:r>
            <a:r>
              <a:rPr lang="pt-BR" sz="1600" b="1" dirty="0" err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Fitzsimmons</a:t>
            </a:r>
            <a:r>
              <a:rPr lang="pt-BR" sz="16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- 17 </a:t>
            </a:r>
            <a:r>
              <a:rPr lang="pt-BR" sz="1600" b="1" dirty="0" err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forever</a:t>
            </a:r>
            <a:r>
              <a:rPr lang="pt-BR" sz="16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http://www.sergrasan.com.br/cleoslides</a:t>
            </a:r>
          </a:p>
          <a:p>
            <a:pPr algn="ctr"/>
            <a:r>
              <a:rPr lang="pt-BR" sz="16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Canal no Youtube:</a:t>
            </a:r>
          </a:p>
          <a:p>
            <a:pPr algn="ctr"/>
            <a:r>
              <a:rPr lang="pt-BR" sz="1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http://www.youtube.com/c/CleoniceMenegattGoelzer</a:t>
            </a:r>
          </a:p>
          <a:p>
            <a:pPr algn="ctr"/>
            <a:endParaRPr lang="pt-BR" sz="1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algn="ctr"/>
            <a:r>
              <a:rPr lang="pt-BR" sz="16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Criação, Formatação e Edição:</a:t>
            </a:r>
          </a:p>
          <a:p>
            <a:pPr algn="ctr"/>
            <a:r>
              <a:rPr lang="pt-BR" sz="16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Cléo </a:t>
            </a:r>
            <a:r>
              <a:rPr lang="pt-BR" sz="1600" b="1" dirty="0" err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Menegatt</a:t>
            </a:r>
            <a:endParaRPr lang="pt-BR" sz="1600" b="1" dirty="0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algn="ctr"/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552038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6000">
        <p14:window dir="vert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</TotalTime>
  <Words>145</Words>
  <Application>Microsoft Office PowerPoint</Application>
  <PresentationFormat>Apresentação na tela (16:9)</PresentationFormat>
  <Paragraphs>33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Cavolini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Luzia Gabriele</cp:lastModifiedBy>
  <cp:revision>4</cp:revision>
  <dcterms:created xsi:type="dcterms:W3CDTF">2023-03-25T00:32:07Z</dcterms:created>
  <dcterms:modified xsi:type="dcterms:W3CDTF">2023-03-26T16:45:54Z</dcterms:modified>
</cp:coreProperties>
</file>