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62" r:id="rId4"/>
    <p:sldId id="263" r:id="rId5"/>
    <p:sldId id="259" r:id="rId6"/>
    <p:sldId id="264" r:id="rId7"/>
    <p:sldId id="265" r:id="rId8"/>
    <p:sldId id="260" r:id="rId9"/>
    <p:sldId id="266" r:id="rId10"/>
    <p:sldId id="267" r:id="rId11"/>
    <p:sldId id="258" r:id="rId12"/>
    <p:sldId id="261" r:id="rId13"/>
  </p:sldIdLst>
  <p:sldSz cx="9144000" cy="5143500" type="screen16x9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96" d="100"/>
          <a:sy n="96" d="100"/>
        </p:scale>
        <p:origin x="660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841772"/>
            <a:ext cx="6858000" cy="17907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2701528"/>
            <a:ext cx="6858000" cy="124182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pt-BR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A44C1A-FF60-4DCD-BE8F-1830044235A9}" type="datetimeFigureOut">
              <a:rPr lang="pt-BR" smtClean="0"/>
              <a:t>07/11/2023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3A1FCC-35A4-4911-9B9F-679D244E5CA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83297253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A44C1A-FF60-4DCD-BE8F-1830044235A9}" type="datetimeFigureOut">
              <a:rPr lang="pt-BR" smtClean="0"/>
              <a:t>07/11/2023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3A1FCC-35A4-4911-9B9F-679D244E5CA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4104201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282304"/>
            <a:ext cx="7886700" cy="2139553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3442098"/>
            <a:ext cx="7886700" cy="1125140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A44C1A-FF60-4DCD-BE8F-1830044235A9}" type="datetimeFigureOut">
              <a:rPr lang="pt-BR" smtClean="0"/>
              <a:t>07/11/2023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3A1FCC-35A4-4911-9B9F-679D244E5CA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5278561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369219"/>
            <a:ext cx="3886200" cy="3263504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369219"/>
            <a:ext cx="3886200" cy="3263504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A44C1A-FF60-4DCD-BE8F-1830044235A9}" type="datetimeFigureOut">
              <a:rPr lang="pt-BR" smtClean="0"/>
              <a:t>07/11/2023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3A1FCC-35A4-4911-9B9F-679D244E5CA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22781802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273844"/>
            <a:ext cx="7886700" cy="994172"/>
          </a:xfrm>
        </p:spPr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260872"/>
            <a:ext cx="3868340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1878806"/>
            <a:ext cx="3868340" cy="2763441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260872"/>
            <a:ext cx="3887391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1878806"/>
            <a:ext cx="3887391" cy="2763441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A44C1A-FF60-4DCD-BE8F-1830044235A9}" type="datetimeFigureOut">
              <a:rPr lang="pt-BR" smtClean="0"/>
              <a:t>07/11/2023</a:t>
            </a:fld>
            <a:endParaRPr lang="pt-B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3A1FCC-35A4-4911-9B9F-679D244E5CA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79071082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A44C1A-FF60-4DCD-BE8F-1830044235A9}" type="datetimeFigureOut">
              <a:rPr lang="pt-BR" smtClean="0"/>
              <a:t>07/11/2023</a:t>
            </a:fld>
            <a:endParaRPr lang="pt-B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3A1FCC-35A4-4911-9B9F-679D244E5CA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63785220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A44C1A-FF60-4DCD-BE8F-1830044235A9}" type="datetimeFigureOut">
              <a:rPr lang="pt-BR" smtClean="0"/>
              <a:t>07/11/2023</a:t>
            </a:fld>
            <a:endParaRPr lang="pt-B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3A1FCC-35A4-4911-9B9F-679D244E5CA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2653436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740569"/>
            <a:ext cx="4629150" cy="3655219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A44C1A-FF60-4DCD-BE8F-1830044235A9}" type="datetimeFigureOut">
              <a:rPr lang="pt-BR" smtClean="0"/>
              <a:t>07/11/2023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3A1FCC-35A4-4911-9B9F-679D244E5CA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78927593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740569"/>
            <a:ext cx="4629150" cy="3655219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pt-BR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A44C1A-FF60-4DCD-BE8F-1830044235A9}" type="datetimeFigureOut">
              <a:rPr lang="pt-BR" smtClean="0"/>
              <a:t>07/11/2023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3A1FCC-35A4-4911-9B9F-679D244E5CA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06058919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A44C1A-FF60-4DCD-BE8F-1830044235A9}" type="datetimeFigureOut">
              <a:rPr lang="pt-BR" smtClean="0"/>
              <a:t>07/11/2023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3A1FCC-35A4-4911-9B9F-679D244E5CA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20882390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exto e Títul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273844"/>
            <a:ext cx="1971675" cy="4358879"/>
          </a:xfrm>
        </p:spPr>
        <p:txBody>
          <a:bodyPr vert="eaVert"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273844"/>
            <a:ext cx="5800725" cy="4358879"/>
          </a:xfrm>
        </p:spPr>
        <p:txBody>
          <a:bodyPr vert="eaVert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A44C1A-FF60-4DCD-BE8F-1830044235A9}" type="datetimeFigureOut">
              <a:rPr lang="pt-BR" smtClean="0"/>
              <a:t>07/11/2023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3A1FCC-35A4-4911-9B9F-679D244E5CA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28288545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369219"/>
            <a:ext cx="7886700" cy="326350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6A44C1A-FF60-4DCD-BE8F-1830044235A9}" type="datetimeFigureOut">
              <a:rPr lang="pt-BR" smtClean="0"/>
              <a:t>07/11/2023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73A1FCC-35A4-4911-9B9F-679D244E5CA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2349322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5" Type="http://schemas.openxmlformats.org/officeDocument/2006/relationships/image" Target="../media/image2.png"/><Relationship Id="rId4" Type="http://schemas.openxmlformats.org/officeDocument/2006/relationships/image" Target="../media/image1.JP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AB80F2A6-006F-801A-2FB2-F1CB57F6A686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3" name="13-Ernesto Cortazar -  Fly with me - INSTRUMENTAL (2)">
            <a:hlinkClick r:id="" action="ppaction://media"/>
            <a:extLst>
              <a:ext uri="{FF2B5EF4-FFF2-40B4-BE49-F238E27FC236}">
                <a16:creationId xmlns:a16="http://schemas.microsoft.com/office/drawing/2014/main" id="{4CEFFCF9-9B3A-6507-E9D2-B25678F7EEBE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-762000" y="226695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474324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00"/>
    </mc:Choice>
    <mc:Fallback xmlns="">
      <p:transition spd="slow" advTm="1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12">
                <p:cTn id="7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73BD136A-E5CA-454B-4762-09F10F39547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5" name="Retângulo 4">
            <a:extLst>
              <a:ext uri="{FF2B5EF4-FFF2-40B4-BE49-F238E27FC236}">
                <a16:creationId xmlns:a16="http://schemas.microsoft.com/office/drawing/2014/main" id="{878A0FD0-5001-7653-F78B-BE493AE1D29D}"/>
              </a:ext>
            </a:extLst>
          </p:cNvPr>
          <p:cNvSpPr/>
          <p:nvPr/>
        </p:nvSpPr>
        <p:spPr>
          <a:xfrm>
            <a:off x="2981252" y="1013791"/>
            <a:ext cx="3181497" cy="1168712"/>
          </a:xfrm>
          <a:prstGeom prst="rect">
            <a:avLst/>
          </a:prstGeom>
          <a:noFill/>
        </p:spPr>
        <p:txBody>
          <a:bodyPr wrap="none" lIns="68580" tIns="34290" rIns="68580" bIns="34290" numCol="1">
            <a:prstTxWarp prst="textTriangle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4050" b="1" dirty="0">
                <a:ln>
                  <a:solidFill>
                    <a:schemeClr val="accent4">
                      <a:lumMod val="40000"/>
                      <a:lumOff val="60000"/>
                    </a:schemeClr>
                  </a:solidFill>
                </a:ln>
                <a:solidFill>
                  <a:sysClr val="windowText" lastClr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Monotonia</a:t>
            </a:r>
          </a:p>
        </p:txBody>
      </p:sp>
      <p:sp>
        <p:nvSpPr>
          <p:cNvPr id="7" name="Retângulo 6">
            <a:extLst>
              <a:ext uri="{FF2B5EF4-FFF2-40B4-BE49-F238E27FC236}">
                <a16:creationId xmlns:a16="http://schemas.microsoft.com/office/drawing/2014/main" id="{81A848B7-E855-1752-D48A-42BBCF6CA9CA}"/>
              </a:ext>
            </a:extLst>
          </p:cNvPr>
          <p:cNvSpPr/>
          <p:nvPr/>
        </p:nvSpPr>
        <p:spPr>
          <a:xfrm>
            <a:off x="1564938" y="2960998"/>
            <a:ext cx="6193042" cy="692498"/>
          </a:xfrm>
          <a:prstGeom prst="rect">
            <a:avLst/>
          </a:prstGeom>
          <a:noFill/>
        </p:spPr>
        <p:txBody>
          <a:bodyPr wrap="none" lIns="68580" tIns="34290" rIns="68580" bIns="34290" numCol="1">
            <a:prstTxWarp prst="textChevronInverted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4050" b="1" dirty="0">
                <a:ln>
                  <a:solidFill>
                    <a:schemeClr val="accent4">
                      <a:lumMod val="40000"/>
                      <a:lumOff val="60000"/>
                    </a:schemeClr>
                  </a:solidFill>
                </a:ln>
                <a:solidFill>
                  <a:sysClr val="windowText" lastClr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Isnard Castello Branco </a:t>
            </a:r>
            <a:r>
              <a:rPr lang="pt-BR" sz="4050" b="1" dirty="0" err="1">
                <a:ln>
                  <a:solidFill>
                    <a:schemeClr val="accent4">
                      <a:lumMod val="40000"/>
                      <a:lumOff val="60000"/>
                    </a:schemeClr>
                  </a:solidFill>
                </a:ln>
                <a:solidFill>
                  <a:sysClr val="windowText" lastClr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Sleão</a:t>
            </a:r>
            <a:endParaRPr lang="pt-BR" sz="4050" b="1" dirty="0">
              <a:ln>
                <a:solidFill>
                  <a:schemeClr val="accent4">
                    <a:lumMod val="40000"/>
                    <a:lumOff val="60000"/>
                  </a:schemeClr>
                </a:solidFill>
              </a:ln>
              <a:solidFill>
                <a:sysClr val="windowText" lastClr="0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8227035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7000" advTm="8000">
        <p15:prstTrans prst="curtains"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3000"/>
                            </p:stCondLst>
                            <p:childTnLst>
                              <p:par>
                                <p:cTn id="11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7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AB80F2A6-006F-801A-2FB2-F1CB57F6A68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5" name="Imagem 4">
            <a:extLst>
              <a:ext uri="{FF2B5EF4-FFF2-40B4-BE49-F238E27FC236}">
                <a16:creationId xmlns:a16="http://schemas.microsoft.com/office/drawing/2014/main" id="{3B525607-47A7-1545-C3EB-9CFB4C6FAF4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642004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0" advTm="2000">
        <p14:prism dir="r" isContent="1" isInverted="1"/>
      </p:transition>
    </mc:Choice>
    <mc:Fallback xmlns="">
      <p:transition spd="slow" advTm="2000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AB80F2A6-006F-801A-2FB2-F1CB57F6A68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3" name="Imagem 2">
            <a:extLst>
              <a:ext uri="{FF2B5EF4-FFF2-40B4-BE49-F238E27FC236}">
                <a16:creationId xmlns:a16="http://schemas.microsoft.com/office/drawing/2014/main" id="{8BA20824-1D74-16EB-E74B-CF848777C5F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26841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0" advTm="3000">
        <p:pull dir="ld"/>
      </p:transition>
    </mc:Choice>
    <mc:Fallback xmlns="">
      <p:transition spd="slow" advTm="3000">
        <p:pull dir="ld"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73BD136A-E5CA-454B-4762-09F10F39547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2F856B16-FF57-CF9E-8B1A-C890ADE0169D}"/>
              </a:ext>
            </a:extLst>
          </p:cNvPr>
          <p:cNvSpPr txBox="1"/>
          <p:nvPr/>
        </p:nvSpPr>
        <p:spPr>
          <a:xfrm>
            <a:off x="943332" y="1500809"/>
            <a:ext cx="7492757" cy="193899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Uma estrada tão longa que parece vazia </a:t>
            </a:r>
          </a:p>
          <a:p>
            <a:pPr algn="ctr"/>
            <a:r>
              <a:rPr lang="pt-BR" sz="3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Uma solidão tão vasta que jamais desfiz numa poesia </a:t>
            </a:r>
          </a:p>
          <a:p>
            <a:pPr algn="ctr"/>
            <a:r>
              <a:rPr lang="pt-BR" sz="3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Ao longo de permanência de uma tristeza</a:t>
            </a:r>
          </a:p>
          <a:p>
            <a:pPr algn="ctr"/>
            <a:r>
              <a:rPr lang="pt-BR" sz="3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Jamais em tempo algum consegui tanta beleza!</a:t>
            </a:r>
          </a:p>
        </p:txBody>
      </p:sp>
    </p:spTree>
    <p:extLst>
      <p:ext uri="{BB962C8B-B14F-4D97-AF65-F5344CB8AC3E}">
        <p14:creationId xmlns:p14="http://schemas.microsoft.com/office/powerpoint/2010/main" val="34837013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0" advTm="10000">
        <p:split orient="vert"/>
      </p:transition>
    </mc:Choice>
    <mc:Fallback xmlns="">
      <p:transition spd="slow" advTm="10000">
        <p:split orient="vert"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AB80F2A6-006F-801A-2FB2-F1CB57F6A68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5" name="Imagem 4">
            <a:extLst>
              <a:ext uri="{FF2B5EF4-FFF2-40B4-BE49-F238E27FC236}">
                <a16:creationId xmlns:a16="http://schemas.microsoft.com/office/drawing/2014/main" id="{79E0F4EB-53DD-66A9-DC41-8C192ADA6F1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188227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0" advTm="3000">
        <p14:flip dir="r"/>
      </p:transition>
    </mc:Choice>
    <mc:Fallback xmlns="">
      <p:transition spd="slow" advTm="3000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AB80F2A6-006F-801A-2FB2-F1CB57F6A68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3" name="Imagem 2">
            <a:extLst>
              <a:ext uri="{FF2B5EF4-FFF2-40B4-BE49-F238E27FC236}">
                <a16:creationId xmlns:a16="http://schemas.microsoft.com/office/drawing/2014/main" id="{2C8D851B-05B4-4D6E-56E4-1395A873E1D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877553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0" advTm="3000">
        <p14:reveal/>
      </p:transition>
    </mc:Choice>
    <mc:Fallback xmlns="">
      <p:transition spd="slow" advTm="3000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73BD136A-E5CA-454B-4762-09F10F39547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F246CD99-1675-2CB1-3A8F-4ADA034BF31F}"/>
              </a:ext>
            </a:extLst>
          </p:cNvPr>
          <p:cNvSpPr txBox="1"/>
          <p:nvPr/>
        </p:nvSpPr>
        <p:spPr>
          <a:xfrm>
            <a:off x="927904" y="1242391"/>
            <a:ext cx="7114448" cy="212365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3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Dentro de caminhos de solidão realizei poesias </a:t>
            </a:r>
          </a:p>
          <a:p>
            <a:pPr algn="ctr"/>
            <a:r>
              <a:rPr lang="pt-BR" sz="33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 no meio amplo de tanta heresia</a:t>
            </a:r>
          </a:p>
          <a:p>
            <a:pPr algn="ctr"/>
            <a:r>
              <a:rPr lang="pt-BR" sz="33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Me estraguei por completo</a:t>
            </a:r>
          </a:p>
          <a:p>
            <a:pPr algn="ctr"/>
            <a:r>
              <a:rPr lang="pt-BR" sz="33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Lacrimejo por não ter seguido o caminho certo</a:t>
            </a:r>
          </a:p>
        </p:txBody>
      </p:sp>
    </p:spTree>
    <p:extLst>
      <p:ext uri="{BB962C8B-B14F-4D97-AF65-F5344CB8AC3E}">
        <p14:creationId xmlns:p14="http://schemas.microsoft.com/office/powerpoint/2010/main" val="41994635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0000">
        <p:split orient="vert"/>
      </p:transition>
    </mc:Choice>
    <mc:Fallback xmlns="">
      <p:transition spd="slow" advTm="10000">
        <p:split orient="vert"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AB80F2A6-006F-801A-2FB2-F1CB57F6A68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10" name="Imagem 9">
            <a:extLst>
              <a:ext uri="{FF2B5EF4-FFF2-40B4-BE49-F238E27FC236}">
                <a16:creationId xmlns:a16="http://schemas.microsoft.com/office/drawing/2014/main" id="{EC37F584-9B0B-7ECB-A64A-438CC03A045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53766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0" advTm="3000">
        <p:pull dir="rd"/>
      </p:transition>
    </mc:Choice>
    <mc:Fallback xmlns="">
      <p:transition spd="slow" advTm="3000">
        <p:pull dir="rd"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AB80F2A6-006F-801A-2FB2-F1CB57F6A68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6" name="Imagem 5">
            <a:extLst>
              <a:ext uri="{FF2B5EF4-FFF2-40B4-BE49-F238E27FC236}">
                <a16:creationId xmlns:a16="http://schemas.microsoft.com/office/drawing/2014/main" id="{173A36D2-C387-0B97-1F45-BD1C2478134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887814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0" advTm="3000">
        <p14:ripple dir="ld"/>
      </p:transition>
    </mc:Choice>
    <mc:Fallback xmlns="">
      <p:transition spd="slow" advTm="3000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Imagem 9">
            <a:extLst>
              <a:ext uri="{FF2B5EF4-FFF2-40B4-BE49-F238E27FC236}">
                <a16:creationId xmlns:a16="http://schemas.microsoft.com/office/drawing/2014/main" id="{12B9F96A-C6D6-7F6A-C7C4-55E4580F8A0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12" name="CaixaDeTexto 11">
            <a:extLst>
              <a:ext uri="{FF2B5EF4-FFF2-40B4-BE49-F238E27FC236}">
                <a16:creationId xmlns:a16="http://schemas.microsoft.com/office/drawing/2014/main" id="{14EBB51C-5AF9-90B1-7C18-553EB1E37ECE}"/>
              </a:ext>
            </a:extLst>
          </p:cNvPr>
          <p:cNvSpPr txBox="1"/>
          <p:nvPr/>
        </p:nvSpPr>
        <p:spPr>
          <a:xfrm>
            <a:off x="695740" y="795130"/>
            <a:ext cx="331533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Isnard Castello Branco </a:t>
            </a:r>
            <a:r>
              <a:rPr lang="pt-BR" sz="24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Sleão</a:t>
            </a:r>
            <a:endParaRPr lang="pt-BR" sz="2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  <p:sp>
        <p:nvSpPr>
          <p:cNvPr id="14" name="CaixaDeTexto 13">
            <a:extLst>
              <a:ext uri="{FF2B5EF4-FFF2-40B4-BE49-F238E27FC236}">
                <a16:creationId xmlns:a16="http://schemas.microsoft.com/office/drawing/2014/main" id="{84D16203-7644-F296-3BF0-81DC83637529}"/>
              </a:ext>
            </a:extLst>
          </p:cNvPr>
          <p:cNvSpPr txBox="1"/>
          <p:nvPr/>
        </p:nvSpPr>
        <p:spPr>
          <a:xfrm>
            <a:off x="5834269" y="795129"/>
            <a:ext cx="177324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Cléo </a:t>
            </a:r>
            <a:r>
              <a:rPr lang="pt-BR" sz="24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Menegatt</a:t>
            </a:r>
            <a:endParaRPr lang="pt-BR" sz="2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973116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0" advTm="3000">
        <p14:prism isContent="1"/>
      </p:transition>
    </mc:Choice>
    <mc:Fallback xmlns="">
      <p:transition spd="slow" advTm="3000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73BD136A-E5CA-454B-4762-09F10F39547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741708CF-9E07-D98D-FD81-7A555660A373}"/>
              </a:ext>
            </a:extLst>
          </p:cNvPr>
          <p:cNvSpPr txBox="1"/>
          <p:nvPr/>
        </p:nvSpPr>
        <p:spPr>
          <a:xfrm>
            <a:off x="1164657" y="655983"/>
            <a:ext cx="6814687" cy="398769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7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Imagens: Internet e Acervo Pessoal</a:t>
            </a:r>
          </a:p>
          <a:p>
            <a:pPr algn="ctr"/>
            <a:r>
              <a:rPr lang="pt-BR" sz="27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Texto:Isnard</a:t>
            </a:r>
            <a:r>
              <a:rPr lang="pt-BR" sz="27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Castello Branco </a:t>
            </a:r>
            <a:r>
              <a:rPr lang="pt-BR" sz="27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Sleão</a:t>
            </a:r>
            <a:endParaRPr lang="pt-BR" sz="27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7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Música: </a:t>
            </a:r>
          </a:p>
          <a:p>
            <a:pPr algn="ctr"/>
            <a:r>
              <a:rPr lang="pt-BR" sz="27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http://www.sergrasan.com.br/cleoslides</a:t>
            </a:r>
          </a:p>
          <a:p>
            <a:pPr algn="ctr"/>
            <a:r>
              <a:rPr lang="pt-BR" sz="27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Canal no Youtube:</a:t>
            </a:r>
          </a:p>
          <a:p>
            <a:pPr algn="ctr"/>
            <a:r>
              <a:rPr lang="pt-BR" sz="27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http://www.youtube.com/c/CleoniceMenegattGoelzer</a:t>
            </a:r>
          </a:p>
          <a:p>
            <a:pPr algn="ctr"/>
            <a:r>
              <a:rPr lang="pt-BR" sz="27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Criação, Formatação e Edição:</a:t>
            </a:r>
          </a:p>
          <a:p>
            <a:pPr algn="ctr"/>
            <a:r>
              <a:rPr lang="pt-BR" sz="27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Cléo </a:t>
            </a:r>
            <a:r>
              <a:rPr lang="pt-BR" sz="27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Menegatt</a:t>
            </a:r>
            <a:endParaRPr lang="pt-BR" sz="27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7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cmenegatt2016@gmail.com</a:t>
            </a:r>
          </a:p>
          <a:p>
            <a:endParaRPr lang="pt-BR" sz="1013" dirty="0"/>
          </a:p>
        </p:txBody>
      </p:sp>
    </p:spTree>
    <p:extLst>
      <p:ext uri="{BB962C8B-B14F-4D97-AF65-F5344CB8AC3E}">
        <p14:creationId xmlns:p14="http://schemas.microsoft.com/office/powerpoint/2010/main" val="36699343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5000">
        <p14:window dir="vert"/>
      </p:transition>
    </mc:Choice>
    <mc:Fallback xmlns="">
      <p:transition spd="slow" advTm="15000">
        <p:fade/>
      </p:transition>
    </mc:Fallback>
  </mc:AlternateContent>
</p:sld>
</file>

<file path=ppt/theme/theme1.xml><?xml version="1.0" encoding="utf-8"?>
<a:theme xmlns:a="http://schemas.openxmlformats.org/drawingml/2006/main" name="Tema do Office">
  <a:themeElements>
    <a:clrScheme name="Tema do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o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o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2013 - 2022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2013 - 2022 Theme</Template>
  <TotalTime>206</TotalTime>
  <Words>121</Words>
  <Application>Microsoft Office PowerPoint</Application>
  <PresentationFormat>Apresentação na tela (16:9)</PresentationFormat>
  <Paragraphs>21</Paragraphs>
  <Slides>12</Slides>
  <Notes>0</Notes>
  <HiddenSlides>0</HiddenSlides>
  <MMClips>1</MMClips>
  <ScaleCrop>false</ScaleCrop>
  <HeadingPairs>
    <vt:vector size="6" baseType="variant">
      <vt:variant>
        <vt:lpstr>Fontes usadas</vt:lpstr>
      </vt:variant>
      <vt:variant>
        <vt:i4>4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12</vt:i4>
      </vt:variant>
    </vt:vector>
  </HeadingPairs>
  <TitlesOfParts>
    <vt:vector size="17" baseType="lpstr">
      <vt:lpstr>Arial</vt:lpstr>
      <vt:lpstr>Calibri</vt:lpstr>
      <vt:lpstr>Calibri Light</vt:lpstr>
      <vt:lpstr>Monotype Corsiva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Fernanda</dc:creator>
  <cp:lastModifiedBy>User</cp:lastModifiedBy>
  <cp:revision>6</cp:revision>
  <dcterms:created xsi:type="dcterms:W3CDTF">2023-10-13T19:14:58Z</dcterms:created>
  <dcterms:modified xsi:type="dcterms:W3CDTF">2023-11-07T21:11:27Z</dcterms:modified>
</cp:coreProperties>
</file>