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7" r:id="rId6"/>
    <p:sldId id="261" r:id="rId7"/>
    <p:sldId id="265" r:id="rId8"/>
    <p:sldId id="262" r:id="rId9"/>
    <p:sldId id="266" r:id="rId10"/>
    <p:sldId id="263" r:id="rId11"/>
    <p:sldId id="269" r:id="rId12"/>
    <p:sldId id="264" r:id="rId13"/>
    <p:sldId id="258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02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78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083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5082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8002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50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749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87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008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935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918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E30A6-C58E-4603-BC88-B7E7A0C09B75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97F2-C403-4E96-8757-C48DAF2E20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8203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jorgehumbertopoesia.blogspot.co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A448407A-2F17-480A-937E-004864479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6CM-Attention   Charlie Puth (sax cover Graziatto)">
            <a:hlinkClick r:id="" action="ppaction://media"/>
            <a:extLst>
              <a:ext uri="{FF2B5EF4-FFF2-40B4-BE49-F238E27FC236}">
                <a16:creationId xmlns:a16="http://schemas.microsoft.com/office/drawing/2014/main" id="{A2C497D8-E6E5-4368-B9F8-CF0DD49476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726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34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vestuário, pessoa, no interior, mulher&#10;&#10;Descrição gerada automaticamente">
            <a:extLst>
              <a:ext uri="{FF2B5EF4-FFF2-40B4-BE49-F238E27FC236}">
                <a16:creationId xmlns:a16="http://schemas.microsoft.com/office/drawing/2014/main" id="{12A15FDD-DC8B-443C-B5B3-6BAD78D73A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920" y="150724"/>
            <a:ext cx="5383568" cy="470137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1158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8A333E6-708A-45F5-B569-D13A42B07016}"/>
              </a:ext>
            </a:extLst>
          </p:cNvPr>
          <p:cNvSpPr/>
          <p:nvPr/>
        </p:nvSpPr>
        <p:spPr>
          <a:xfrm>
            <a:off x="2129648" y="844061"/>
            <a:ext cx="5436760" cy="13452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Teu Corpo Mulher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1A50511-89E8-40DD-8473-EFFBD4571234}"/>
              </a:ext>
            </a:extLst>
          </p:cNvPr>
          <p:cNvSpPr/>
          <p:nvPr/>
        </p:nvSpPr>
        <p:spPr>
          <a:xfrm>
            <a:off x="2870523" y="3340448"/>
            <a:ext cx="3955009" cy="6519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2331693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fallOve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no cabelo&#10;&#10;Descrição gerada automaticamente">
            <a:extLst>
              <a:ext uri="{FF2B5EF4-FFF2-40B4-BE49-F238E27FC236}">
                <a16:creationId xmlns:a16="http://schemas.microsoft.com/office/drawing/2014/main" id="{F335F284-CAD9-4DC8-8300-991D5A574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532" y="191386"/>
            <a:ext cx="5057124" cy="45112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9332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FDBCAA-0A75-4B91-AAAC-E65D52C215EF}"/>
              </a:ext>
            </a:extLst>
          </p:cNvPr>
          <p:cNvSpPr txBox="1"/>
          <p:nvPr/>
        </p:nvSpPr>
        <p:spPr>
          <a:xfrm>
            <a:off x="1694212" y="1663809"/>
            <a:ext cx="590257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mais ligeiro traço de teu corpo, mulher;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mais íntimo de teu ser; no rubor de tua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Face, está o que qualquer homem quer,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mulher a que possa chamar de sua.</a:t>
            </a:r>
          </a:p>
        </p:txBody>
      </p:sp>
    </p:spTree>
    <p:extLst>
      <p:ext uri="{BB962C8B-B14F-4D97-AF65-F5344CB8AC3E}">
        <p14:creationId xmlns:p14="http://schemas.microsoft.com/office/powerpoint/2010/main" val="107683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s longos&#10;&#10;Descrição gerada automaticamente">
            <a:extLst>
              <a:ext uri="{FF2B5EF4-FFF2-40B4-BE49-F238E27FC236}">
                <a16:creationId xmlns:a16="http://schemas.microsoft.com/office/drawing/2014/main" id="{26A12760-BE15-44ED-85BA-4A4D4AC09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717" y="663191"/>
            <a:ext cx="4750249" cy="41700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765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D4DCF8-26EF-41CF-A672-D079A797FE10}"/>
              </a:ext>
            </a:extLst>
          </p:cNvPr>
          <p:cNvSpPr txBox="1"/>
          <p:nvPr/>
        </p:nvSpPr>
        <p:spPr>
          <a:xfrm>
            <a:off x="1845570" y="1497204"/>
            <a:ext cx="564770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o capricho de seres quem és, assim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 côdea que aguça os sentidos.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faz lembrar as flores do alecrim,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os pensamentos são indevidos.</a:t>
            </a:r>
          </a:p>
        </p:txBody>
      </p:sp>
    </p:spTree>
    <p:extLst>
      <p:ext uri="{BB962C8B-B14F-4D97-AF65-F5344CB8AC3E}">
        <p14:creationId xmlns:p14="http://schemas.microsoft.com/office/powerpoint/2010/main" val="183678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ao ar livre, mulher, menina&#10;&#10;Descrição gerada automaticamente">
            <a:extLst>
              <a:ext uri="{FF2B5EF4-FFF2-40B4-BE49-F238E27FC236}">
                <a16:creationId xmlns:a16="http://schemas.microsoft.com/office/drawing/2014/main" id="{E4998F6D-2335-4B23-BF55-B7B6EE2575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064" y="275701"/>
            <a:ext cx="5161085" cy="45920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5974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isContent="1" isInverted="1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03AF2B-5FA8-47F2-8ABE-7884D1C0AF1F}"/>
              </a:ext>
            </a:extLst>
          </p:cNvPr>
          <p:cNvSpPr txBox="1"/>
          <p:nvPr/>
        </p:nvSpPr>
        <p:spPr>
          <a:xfrm>
            <a:off x="1574799" y="1708220"/>
            <a:ext cx="619272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és tão perfeita, minha mulher, que, pensar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Mal de ti, nos faz incoerentes e maldizentes,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 dou por mim num barco a navegar</a:t>
            </a:r>
          </a:p>
        </p:txBody>
      </p:sp>
    </p:spTree>
    <p:extLst>
      <p:ext uri="{BB962C8B-B14F-4D97-AF65-F5344CB8AC3E}">
        <p14:creationId xmlns:p14="http://schemas.microsoft.com/office/powerpoint/2010/main" val="1998052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flor no cabelo&#10;&#10;Descrição gerada automaticamente">
            <a:extLst>
              <a:ext uri="{FF2B5EF4-FFF2-40B4-BE49-F238E27FC236}">
                <a16:creationId xmlns:a16="http://schemas.microsoft.com/office/drawing/2014/main" id="{3B330229-5EEA-49FB-A83D-70E3219A4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436" y="432078"/>
            <a:ext cx="4778602" cy="40786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535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rism dir="d" isContent="1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1156DA-027F-4446-BF38-2B2559D45F24}"/>
              </a:ext>
            </a:extLst>
          </p:cNvPr>
          <p:cNvSpPr txBox="1"/>
          <p:nvPr/>
        </p:nvSpPr>
        <p:spPr>
          <a:xfrm>
            <a:off x="1771393" y="1080849"/>
            <a:ext cx="5601213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teu corpo oferecido aos meus desejos;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Saboreando-te docemente, de diferentes</a:t>
            </a: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Formas, respeitando em ti teus ensejos. </a:t>
            </a:r>
          </a:p>
          <a:p>
            <a:pPr algn="ctr"/>
            <a:endParaRPr lang="pt-BR" sz="3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r"/>
            <a:endParaRPr lang="pt-BR" sz="3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06/03/07</a:t>
            </a:r>
          </a:p>
          <a:p>
            <a:pPr algn="r"/>
            <a:r>
              <a:rPr lang="pt-BR" sz="3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Santa-Iria.-da.-</a:t>
            </a:r>
            <a:r>
              <a:rPr lang="pt-BR" sz="30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3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177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vaso&#10;&#10;Descrição gerada automaticamente">
            <a:extLst>
              <a:ext uri="{FF2B5EF4-FFF2-40B4-BE49-F238E27FC236}">
                <a16:creationId xmlns:a16="http://schemas.microsoft.com/office/drawing/2014/main" id="{75E12AD3-3EE2-4D58-82DC-87DD7497D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homem, mulher, casamento&#10;&#10;Descrição gerada automaticamente">
            <a:extLst>
              <a:ext uri="{FF2B5EF4-FFF2-40B4-BE49-F238E27FC236}">
                <a16:creationId xmlns:a16="http://schemas.microsoft.com/office/drawing/2014/main" id="{7B6AB906-C03B-4F11-8A16-F3620F0B34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337" y="340242"/>
            <a:ext cx="5041232" cy="40707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094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ip dir="r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mesa, foto, posando, homem&#10;&#10;Descrição gerada automaticamente">
            <a:extLst>
              <a:ext uri="{FF2B5EF4-FFF2-40B4-BE49-F238E27FC236}">
                <a16:creationId xmlns:a16="http://schemas.microsoft.com/office/drawing/2014/main" id="{348453B9-6312-41E0-81B3-DC52B909B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AFE9464-5288-4DDF-8FAA-CD7C06EBB449}"/>
              </a:ext>
            </a:extLst>
          </p:cNvPr>
          <p:cNvSpPr txBox="1"/>
          <p:nvPr/>
        </p:nvSpPr>
        <p:spPr>
          <a:xfrm>
            <a:off x="1286189" y="4381082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001ABE3-B136-43EC-B2DB-7C8D1D340B2B}"/>
              </a:ext>
            </a:extLst>
          </p:cNvPr>
          <p:cNvSpPr txBox="1"/>
          <p:nvPr/>
        </p:nvSpPr>
        <p:spPr>
          <a:xfrm>
            <a:off x="4994030" y="438108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55248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strela&#10;&#10;Descrição gerada automaticamente">
            <a:extLst>
              <a:ext uri="{FF2B5EF4-FFF2-40B4-BE49-F238E27FC236}">
                <a16:creationId xmlns:a16="http://schemas.microsoft.com/office/drawing/2014/main" id="{8A198F43-6A25-40B1-9347-4BDCE3E09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8446B3-5C76-4383-B4F9-52CDBF9F98AD}"/>
              </a:ext>
            </a:extLst>
          </p:cNvPr>
          <p:cNvSpPr txBox="1"/>
          <p:nvPr/>
        </p:nvSpPr>
        <p:spPr>
          <a:xfrm>
            <a:off x="1535752" y="552660"/>
            <a:ext cx="6072496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https://jorgehumbertopoesia.blogspot.com/</a:t>
            </a: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Attention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Charlie </a:t>
            </a:r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Puth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(sax Cover </a:t>
            </a:r>
            <a:r>
              <a:rPr lang="pt-BR" sz="24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Graziatto</a:t>
            </a:r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2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207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9</cp:revision>
  <dcterms:created xsi:type="dcterms:W3CDTF">2020-07-24T01:59:02Z</dcterms:created>
  <dcterms:modified xsi:type="dcterms:W3CDTF">2020-08-22T23:14:31Z</dcterms:modified>
</cp:coreProperties>
</file>