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66" r:id="rId3"/>
    <p:sldId id="261" r:id="rId4"/>
    <p:sldId id="267" r:id="rId5"/>
    <p:sldId id="262" r:id="rId6"/>
    <p:sldId id="268" r:id="rId7"/>
    <p:sldId id="264" r:id="rId8"/>
    <p:sldId id="269" r:id="rId9"/>
    <p:sldId id="265" r:id="rId10"/>
    <p:sldId id="260" r:id="rId11"/>
    <p:sldId id="271" r:id="rId12"/>
    <p:sldId id="272" r:id="rId13"/>
    <p:sldId id="273" r:id="rId14"/>
    <p:sldId id="258" r:id="rId15"/>
    <p:sldId id="270" r:id="rId16"/>
    <p:sldId id="263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8950" autoAdjust="0"/>
  </p:normalViewPr>
  <p:slideViewPr>
    <p:cSldViewPr snapToGrid="0">
      <p:cViewPr varScale="1">
        <p:scale>
          <a:sx n="85" d="100"/>
          <a:sy n="85" d="100"/>
        </p:scale>
        <p:origin x="9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F8A87F-11E7-4A04-B9DD-EF504C413B5E}" type="datetimeFigureOut">
              <a:rPr lang="pt-BR" smtClean="0"/>
              <a:t>12/10/2024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D90B4E-48F7-4479-935D-737A4BBE924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761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D90B4E-48F7-4479-935D-737A4BBE924B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1417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9250-2AC7-4509-A28F-55A42801684E}" type="datetimeFigureOut">
              <a:rPr lang="pt-BR" smtClean="0"/>
              <a:t>12/10/2024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A3C0-7DF8-45EB-92FF-71DC34DEC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9329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9250-2AC7-4509-A28F-55A42801684E}" type="datetimeFigureOut">
              <a:rPr lang="pt-BR" smtClean="0"/>
              <a:t>12/10/2024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A3C0-7DF8-45EB-92FF-71DC34DEC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8892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9250-2AC7-4509-A28F-55A42801684E}" type="datetimeFigureOut">
              <a:rPr lang="pt-BR" smtClean="0"/>
              <a:t>12/10/2024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A3C0-7DF8-45EB-92FF-71DC34DEC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1040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9250-2AC7-4509-A28F-55A42801684E}" type="datetimeFigureOut">
              <a:rPr lang="pt-BR" smtClean="0"/>
              <a:t>12/10/2024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A3C0-7DF8-45EB-92FF-71DC34DEC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6408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9250-2AC7-4509-A28F-55A42801684E}" type="datetimeFigureOut">
              <a:rPr lang="pt-BR" smtClean="0"/>
              <a:t>12/10/2024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A3C0-7DF8-45EB-92FF-71DC34DEC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0023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9250-2AC7-4509-A28F-55A42801684E}" type="datetimeFigureOut">
              <a:rPr lang="pt-BR" smtClean="0"/>
              <a:t>12/10/2024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A3C0-7DF8-45EB-92FF-71DC34DEC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9991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9250-2AC7-4509-A28F-55A42801684E}" type="datetimeFigureOut">
              <a:rPr lang="pt-BR" smtClean="0"/>
              <a:t>12/10/2024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A3C0-7DF8-45EB-92FF-71DC34DEC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2240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9250-2AC7-4509-A28F-55A42801684E}" type="datetimeFigureOut">
              <a:rPr lang="pt-BR" smtClean="0"/>
              <a:t>12/10/2024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A3C0-7DF8-45EB-92FF-71DC34DEC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4265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9250-2AC7-4509-A28F-55A42801684E}" type="datetimeFigureOut">
              <a:rPr lang="pt-BR" smtClean="0"/>
              <a:t>12/10/2024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A3C0-7DF8-45EB-92FF-71DC34DEC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5711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9250-2AC7-4509-A28F-55A42801684E}" type="datetimeFigureOut">
              <a:rPr lang="pt-BR" smtClean="0"/>
              <a:t>12/10/2024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A3C0-7DF8-45EB-92FF-71DC34DEC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2322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9250-2AC7-4509-A28F-55A42801684E}" type="datetimeFigureOut">
              <a:rPr lang="pt-BR" smtClean="0"/>
              <a:t>12/10/2024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6A3C0-7DF8-45EB-92FF-71DC34DEC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5288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9250-2AC7-4509-A28F-55A42801684E}" type="datetimeFigureOut">
              <a:rPr lang="pt-BR" smtClean="0"/>
              <a:t>12/10/2024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6A3C0-7DF8-45EB-92FF-71DC34DEC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8984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DBEB80E-73CC-4F29-CC1D-40404718AC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-Paul Mauriat - avec toi ma vie (contigo mi vida)">
            <a:hlinkClick r:id="" action="ppaction://media"/>
            <a:extLst>
              <a:ext uri="{FF2B5EF4-FFF2-40B4-BE49-F238E27FC236}">
                <a16:creationId xmlns:a16="http://schemas.microsoft.com/office/drawing/2014/main" id="{1BCFD858-7604-73EF-8689-98031D4BC0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286933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61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790CFDC-0661-A8BC-0959-010A6455D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B6F8F5F-D0B0-8529-5008-0A26D1C1E3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82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curtains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DBEB80E-73CC-4F29-CC1D-40404718A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496FDA5-BF06-474C-07DA-9D95F4DA6E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423684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63EEA5AE-1EEB-A721-2F6A-B9AC7FA5CC93}"/>
              </a:ext>
            </a:extLst>
          </p:cNvPr>
          <p:cNvSpPr/>
          <p:nvPr/>
        </p:nvSpPr>
        <p:spPr>
          <a:xfrm>
            <a:off x="3048886" y="632159"/>
            <a:ext cx="455605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Coração Vadio</a:t>
            </a:r>
            <a:endParaRPr lang="pt-BR" sz="6600" b="1" cap="none" spc="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9C4DA232-7AA7-1329-974C-7D334E4EE811}"/>
              </a:ext>
            </a:extLst>
          </p:cNvPr>
          <p:cNvSpPr/>
          <p:nvPr/>
        </p:nvSpPr>
        <p:spPr>
          <a:xfrm>
            <a:off x="2831126" y="2372314"/>
            <a:ext cx="610295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cap="none" spc="0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FD34ADA0-AFA4-04D4-A5FF-34D6FA9E8286}"/>
              </a:ext>
            </a:extLst>
          </p:cNvPr>
          <p:cNvSpPr/>
          <p:nvPr/>
        </p:nvSpPr>
        <p:spPr>
          <a:xfrm>
            <a:off x="5326913" y="4423145"/>
            <a:ext cx="1807265" cy="35401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Lagos, 18/11/04</a:t>
            </a:r>
          </a:p>
        </p:txBody>
      </p:sp>
    </p:spTree>
    <p:extLst>
      <p:ext uri="{BB962C8B-B14F-4D97-AF65-F5344CB8AC3E}">
        <p14:creationId xmlns:p14="http://schemas.microsoft.com/office/powerpoint/2010/main" val="2779131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fractur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790CFDC-0661-A8BC-0959-010A6455D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C6F09EB-941B-9F51-27BC-E38003BDA2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922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2000">
        <p:fade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DBEB80E-73CC-4F29-CC1D-40404718A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67AF5C7-D5EB-B4EB-C546-A9CD631C3F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94427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CA85660-E435-2523-33B7-33E3ACD8C82D}"/>
              </a:ext>
            </a:extLst>
          </p:cNvPr>
          <p:cNvSpPr txBox="1"/>
          <p:nvPr/>
        </p:nvSpPr>
        <p:spPr>
          <a:xfrm>
            <a:off x="2347104" y="1488558"/>
            <a:ext cx="5299849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      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Tenho um coração cigano,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batendo dentro do peito.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Por vezes é tão tirano...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Não quer bater ao meu jeito!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41968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8000">
        <p15:prstTrans prst="peelOff"/>
      </p:transition>
    </mc:Choice>
    <mc:Fallback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790CFDC-0661-A8BC-0959-010A6455D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91AE8AB-9830-D5B8-4931-6F45A023BB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12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DBEB80E-73CC-4F29-CC1D-40404718A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12C2703-2B18-5EC6-ABB0-E7DEF083BA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72540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C2FD540-8C74-A075-2198-BC284AE5F995}"/>
              </a:ext>
            </a:extLst>
          </p:cNvPr>
          <p:cNvSpPr txBox="1"/>
          <p:nvPr/>
        </p:nvSpPr>
        <p:spPr>
          <a:xfrm>
            <a:off x="1876483" y="1488558"/>
            <a:ext cx="587051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Me confunde, me atraiçoa.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    Cega minha lucidez.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   É teimoso, me magoa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   Crente da sua altivez!</a:t>
            </a:r>
          </a:p>
        </p:txBody>
      </p:sp>
    </p:spTree>
    <p:extLst>
      <p:ext uri="{BB962C8B-B14F-4D97-AF65-F5344CB8AC3E}">
        <p14:creationId xmlns:p14="http://schemas.microsoft.com/office/powerpoint/2010/main" val="3047322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eelOff"/>
      </p:transition>
    </mc:Choice>
    <mc:Fallback>
      <p:transition spd="slow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790CFDC-0661-A8BC-0959-010A6455D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5396EFA-2901-3967-0D92-6C962856D4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309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2000">
        <p14:gallery dir="l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DBEB80E-73CC-4F29-CC1D-40404718A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35E8085-E4D8-666A-187D-3BA10B407E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41005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009BB7E-3B35-AEF4-EA02-DB8421152EDB}"/>
              </a:ext>
            </a:extLst>
          </p:cNvPr>
          <p:cNvSpPr txBox="1"/>
          <p:nvPr/>
        </p:nvSpPr>
        <p:spPr>
          <a:xfrm>
            <a:off x="2713735" y="606056"/>
            <a:ext cx="6050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        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919C14B1-0EA9-749E-5CA3-6AAA27CC46AE}"/>
              </a:ext>
            </a:extLst>
          </p:cNvPr>
          <p:cNvSpPr txBox="1"/>
          <p:nvPr/>
        </p:nvSpPr>
        <p:spPr>
          <a:xfrm>
            <a:off x="1493933" y="1581444"/>
            <a:ext cx="593784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É pueril no pensar,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            na maneira de querer.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          Modo infantil no amar,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             pois não sabe que fazer!</a:t>
            </a:r>
          </a:p>
        </p:txBody>
      </p:sp>
    </p:spTree>
    <p:extLst>
      <p:ext uri="{BB962C8B-B14F-4D97-AF65-F5344CB8AC3E}">
        <p14:creationId xmlns:p14="http://schemas.microsoft.com/office/powerpoint/2010/main" val="1278409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7000">
        <p15:prstTrans prst="peelOff"/>
      </p:transition>
    </mc:Choice>
    <mc:Fallback>
      <p:transition spd="slow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790CFDC-0661-A8BC-0959-010A6455D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4F68EEC-C92D-B873-43B3-B1CE74ECD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995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2000">
        <p:pull dir="r"/>
      </p:transition>
    </mc:Choice>
    <mc:Fallback>
      <p:transition spd="slow" advTm="2000">
        <p:pull dir="r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DBEB80E-73CC-4F29-CC1D-40404718A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5403DCC-C53B-305E-12B0-C91E07B9B5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3338623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92FB5F93-B7B0-98E4-82E9-FCE78EDC901D}"/>
              </a:ext>
            </a:extLst>
          </p:cNvPr>
          <p:cNvSpPr txBox="1"/>
          <p:nvPr/>
        </p:nvSpPr>
        <p:spPr>
          <a:xfrm>
            <a:off x="2355733" y="1499191"/>
            <a:ext cx="569739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         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destingue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uma afeição,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de um grande amor verdadeiro.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Ou uma fútil paixão,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por ocasional parceiro!</a:t>
            </a:r>
          </a:p>
        </p:txBody>
      </p:sp>
    </p:spTree>
    <p:extLst>
      <p:ext uri="{BB962C8B-B14F-4D97-AF65-F5344CB8AC3E}">
        <p14:creationId xmlns:p14="http://schemas.microsoft.com/office/powerpoint/2010/main" val="37685885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peelOff"/>
      </p:transition>
    </mc:Choice>
    <mc:Fallback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790CFDC-0661-A8BC-0959-010A6455D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623D72B-44F2-73F2-6BE7-E279199360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84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2000">
        <p:comb/>
      </p:transition>
    </mc:Choice>
    <mc:Fallback>
      <p:transition spd="slow" advTm="2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DBEB80E-73CC-4F29-CC1D-40404718A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7580E1F-7594-0BBD-3D77-533635C6A6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200400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E9395D1-59F3-5BB7-C4D1-29E37AAA6329}"/>
              </a:ext>
            </a:extLst>
          </p:cNvPr>
          <p:cNvSpPr txBox="1"/>
          <p:nvPr/>
        </p:nvSpPr>
        <p:spPr>
          <a:xfrm>
            <a:off x="2330669" y="1531089"/>
            <a:ext cx="540724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E depois fica sofrendo,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fazendo os outros sofrer.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Meu coração não entendo: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Por que negas aprender?</a:t>
            </a:r>
          </a:p>
        </p:txBody>
      </p:sp>
    </p:spTree>
    <p:extLst>
      <p:ext uri="{BB962C8B-B14F-4D97-AF65-F5344CB8AC3E}">
        <p14:creationId xmlns:p14="http://schemas.microsoft.com/office/powerpoint/2010/main" val="1221842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8000">
        <p15:prstTrans prst="peelOff"/>
      </p:transition>
    </mc:Choice>
    <mc:Fallback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4C0D04D3-C117-61AD-BC79-7EF90A744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A20B2825-1D64-43BB-0AFB-48B1CF92D806}"/>
              </a:ext>
            </a:extLst>
          </p:cNvPr>
          <p:cNvSpPr txBox="1"/>
          <p:nvPr/>
        </p:nvSpPr>
        <p:spPr>
          <a:xfrm>
            <a:off x="180754" y="116958"/>
            <a:ext cx="4249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Alfredo dos santos Mendes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F1FEF55D-DE60-40C2-A89A-D343E369EDEE}"/>
              </a:ext>
            </a:extLst>
          </p:cNvPr>
          <p:cNvSpPr txBox="1"/>
          <p:nvPr/>
        </p:nvSpPr>
        <p:spPr>
          <a:xfrm>
            <a:off x="5124893" y="116958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07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3000">
        <p14:switch dir="r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790CFDC-0661-A8BC-0959-010A6455D8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45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0E5C6B2-4905-A2A0-46A9-6EDA5CE0AD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92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2000">
        <p14:window dir="vert"/>
      </p:transition>
    </mc:Choice>
    <mc:Fallback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DBEB80E-73CC-4F29-CC1D-40404718A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9640155-B39C-BAF0-A262-79351959134E}"/>
              </a:ext>
            </a:extLst>
          </p:cNvPr>
          <p:cNvSpPr txBox="1"/>
          <p:nvPr/>
        </p:nvSpPr>
        <p:spPr>
          <a:xfrm>
            <a:off x="169914" y="733647"/>
            <a:ext cx="8083431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Alfredo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dos Santos Mendes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Música:Paul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Mauriat-Avec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Toi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Vie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7539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14:prism isContent="1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80</TotalTime>
  <Words>200</Words>
  <Application>Microsoft Office PowerPoint</Application>
  <PresentationFormat>Apresentação na tela (16:9)</PresentationFormat>
  <Paragraphs>36</Paragraphs>
  <Slides>16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2024-09-13T20:33:50Z</dcterms:created>
  <dcterms:modified xsi:type="dcterms:W3CDTF">2024-10-13T00:00:20Z</dcterms:modified>
</cp:coreProperties>
</file>