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66" r:id="rId4"/>
    <p:sldId id="259" r:id="rId5"/>
    <p:sldId id="265" r:id="rId6"/>
    <p:sldId id="260" r:id="rId7"/>
    <p:sldId id="264" r:id="rId8"/>
    <p:sldId id="261" r:id="rId9"/>
    <p:sldId id="263" r:id="rId10"/>
    <p:sldId id="262" r:id="rId11"/>
    <p:sldId id="269" r:id="rId12"/>
    <p:sldId id="258" r:id="rId13"/>
    <p:sldId id="268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3052C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191CC2-AE00-4781-9488-B157E93DD033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1951F1-DCA9-4397-A9DC-C806753F40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2438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47642-1110-4049-A704-948C569C84EA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446AA-7DC6-44AE-A6E0-C339D920A3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7605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47642-1110-4049-A704-948C569C84EA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446AA-7DC6-44AE-A6E0-C339D920A3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5227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47642-1110-4049-A704-948C569C84EA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446AA-7DC6-44AE-A6E0-C339D920A3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26080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47642-1110-4049-A704-948C569C84EA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446AA-7DC6-44AE-A6E0-C339D920A3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9312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47642-1110-4049-A704-948C569C84EA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446AA-7DC6-44AE-A6E0-C339D920A3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0441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47642-1110-4049-A704-948C569C84EA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446AA-7DC6-44AE-A6E0-C339D920A3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3346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47642-1110-4049-A704-948C569C84EA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446AA-7DC6-44AE-A6E0-C339D920A3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2683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47642-1110-4049-A704-948C569C84EA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446AA-7DC6-44AE-A6E0-C339D920A3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1297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47642-1110-4049-A704-948C569C84EA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446AA-7DC6-44AE-A6E0-C339D920A3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9163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47642-1110-4049-A704-948C569C84EA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446AA-7DC6-44AE-A6E0-C339D920A3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3235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47642-1110-4049-A704-948C569C84EA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446AA-7DC6-44AE-A6E0-C339D920A3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9444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>
            <a:alpha val="4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247642-1110-4049-A704-948C569C84EA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446AA-7DC6-44AE-A6E0-C339D920A3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0671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móveis, vestuário, tapete, tecido&#10;&#10;Descrição gerada automaticamente">
            <a:extLst>
              <a:ext uri="{FF2B5EF4-FFF2-40B4-BE49-F238E27FC236}">
                <a16:creationId xmlns:a16="http://schemas.microsoft.com/office/drawing/2014/main" id="{A8677F3F-D113-474A-A223-07D650ECF2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KITAROMirage-[AudioTrimmer.com]">
            <a:hlinkClick r:id="" action="ppaction://media"/>
            <a:extLst>
              <a:ext uri="{FF2B5EF4-FFF2-40B4-BE49-F238E27FC236}">
                <a16:creationId xmlns:a16="http://schemas.microsoft.com/office/drawing/2014/main" id="{9FB8DD09-3B8B-4BFA-981F-C9827AFB82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27798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118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1629FFEE-06DB-490B-B1CE-5B12174C9C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48309A78-A4A6-4413-9CFC-F8473F9B9195}"/>
              </a:ext>
            </a:extLst>
          </p:cNvPr>
          <p:cNvSpPr/>
          <p:nvPr/>
        </p:nvSpPr>
        <p:spPr>
          <a:xfrm>
            <a:off x="4479636" y="211008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pt-BR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EFE902A2-0063-4A26-AF3E-3DA1B775BC0C}"/>
              </a:ext>
            </a:extLst>
          </p:cNvPr>
          <p:cNvSpPr/>
          <p:nvPr/>
        </p:nvSpPr>
        <p:spPr>
          <a:xfrm>
            <a:off x="1016912" y="1397280"/>
            <a:ext cx="4449391" cy="117447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99FF"/>
                  </a:solidFill>
                </a:ln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Guarda-me Em Ti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BC3264D3-E604-4BB0-A338-64DE6642FD85}"/>
              </a:ext>
            </a:extLst>
          </p:cNvPr>
          <p:cNvSpPr/>
          <p:nvPr/>
        </p:nvSpPr>
        <p:spPr>
          <a:xfrm>
            <a:off x="1307513" y="2822890"/>
            <a:ext cx="415879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99FF"/>
                  </a:solidFill>
                </a:ln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Sandra Lúcia </a:t>
            </a:r>
            <a:r>
              <a:rPr lang="pt-BR" sz="5400" b="1" cap="none" spc="0" dirty="0" err="1">
                <a:ln>
                  <a:solidFill>
                    <a:srgbClr val="FF99FF"/>
                  </a:solidFill>
                </a:ln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Ceccon</a:t>
            </a:r>
            <a:r>
              <a:rPr lang="pt-BR" sz="5400" b="1" cap="none" spc="0" dirty="0">
                <a:ln>
                  <a:solidFill>
                    <a:srgbClr val="FF99FF"/>
                  </a:solidFill>
                </a:ln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 </a:t>
            </a:r>
            <a:r>
              <a:rPr lang="pt-BR" sz="5400" b="1" cap="none" spc="0" dirty="0" err="1">
                <a:ln>
                  <a:solidFill>
                    <a:srgbClr val="FF99FF"/>
                  </a:solidFill>
                </a:ln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Perazzo</a:t>
            </a:r>
            <a:endParaRPr lang="pt-BR" sz="5400" b="1" cap="none" spc="0" dirty="0">
              <a:ln>
                <a:solidFill>
                  <a:srgbClr val="FF99FF"/>
                </a:solidFill>
              </a:ln>
              <a:solidFill>
                <a:srgbClr val="53052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anose="04040404050702020202" pitchFamily="82" charset="0"/>
            </a:endParaRPr>
          </a:p>
        </p:txBody>
      </p:sp>
      <p:pic>
        <p:nvPicPr>
          <p:cNvPr id="10" name="Imagem 9" descr="Uma imagem contendo pessoa, cama, no interior, vestuário&#10;&#10;Descrição gerada automaticamente">
            <a:extLst>
              <a:ext uri="{FF2B5EF4-FFF2-40B4-BE49-F238E27FC236}">
                <a16:creationId xmlns:a16="http://schemas.microsoft.com/office/drawing/2014/main" id="{A96B39F6-6D3D-4BD8-A5EE-E9D96251F1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431" y="0"/>
            <a:ext cx="323557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70635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1629FFEE-06DB-490B-B1CE-5B12174C9C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ao lado de homem&#10;&#10;Descrição gerada automaticamente">
            <a:extLst>
              <a:ext uri="{FF2B5EF4-FFF2-40B4-BE49-F238E27FC236}">
                <a16:creationId xmlns:a16="http://schemas.microsoft.com/office/drawing/2014/main" id="{D7B4DA18-1620-462C-B631-F68B705739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14" y="0"/>
            <a:ext cx="8932985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 descr="Uma imagem contendo móveis, vestuário, tapete, tecido&#10;&#10;Descrição gerada automaticamente">
            <a:extLst>
              <a:ext uri="{FF2B5EF4-FFF2-40B4-BE49-F238E27FC236}">
                <a16:creationId xmlns:a16="http://schemas.microsoft.com/office/drawing/2014/main" id="{22C5AA5A-E2A5-464B-985E-487FE919A4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850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1629FFEE-06DB-490B-B1CE-5B12174C9C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E53847EC-FCF3-4402-8C2C-9676AD226440}"/>
              </a:ext>
            </a:extLst>
          </p:cNvPr>
          <p:cNvSpPr txBox="1"/>
          <p:nvPr/>
        </p:nvSpPr>
        <p:spPr>
          <a:xfrm>
            <a:off x="884674" y="432079"/>
            <a:ext cx="4624984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Guarda-me em ti, amor</a:t>
            </a:r>
          </a:p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a angústia do medo</a:t>
            </a:r>
          </a:p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Tomar conta dos meus sentidos</a:t>
            </a:r>
          </a:p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Faça com que eu me perca</a:t>
            </a:r>
          </a:p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teus braços, em teus beijos</a:t>
            </a:r>
          </a:p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culpa, sem remorso</a:t>
            </a:r>
          </a:p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leva a loucura desse desejo</a:t>
            </a:r>
          </a:p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condena</a:t>
            </a:r>
          </a:p>
        </p:txBody>
      </p:sp>
      <p:pic>
        <p:nvPicPr>
          <p:cNvPr id="6" name="Imagem 5" descr="Uma imagem contendo pessoa, vestuário, mulher, celular&#10;&#10;Descrição gerada automaticamente">
            <a:extLst>
              <a:ext uri="{FF2B5EF4-FFF2-40B4-BE49-F238E27FC236}">
                <a16:creationId xmlns:a16="http://schemas.microsoft.com/office/drawing/2014/main" id="{60298F5E-A923-4A26-B6BD-8EFC68AD4B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769" y="0"/>
            <a:ext cx="316523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78123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:split orient="vert"/>
      </p:transition>
    </mc:Choice>
    <mc:Fallback>
      <p:transition spd="slow" advTm="16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1629FFEE-06DB-490B-B1CE-5B12174C9C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vestido de noiva&#10;&#10;Descrição gerada automaticamente">
            <a:extLst>
              <a:ext uri="{FF2B5EF4-FFF2-40B4-BE49-F238E27FC236}">
                <a16:creationId xmlns:a16="http://schemas.microsoft.com/office/drawing/2014/main" id="{9375C16C-1EE4-4FEE-A4D7-6B7E03CC26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87" y="0"/>
            <a:ext cx="8912888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 descr="Uma imagem contendo móveis, vestuário, tapete, tecido&#10;&#10;Descrição gerada automaticamente">
            <a:extLst>
              <a:ext uri="{FF2B5EF4-FFF2-40B4-BE49-F238E27FC236}">
                <a16:creationId xmlns:a16="http://schemas.microsoft.com/office/drawing/2014/main" id="{0D9B69F4-AE27-4745-B7B8-578E137464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51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1629FFEE-06DB-490B-B1CE-5B12174C9C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FE00FAD-5585-4E82-BF02-8CB0C95F5767}"/>
              </a:ext>
            </a:extLst>
          </p:cNvPr>
          <p:cNvSpPr txBox="1"/>
          <p:nvPr/>
        </p:nvSpPr>
        <p:spPr>
          <a:xfrm>
            <a:off x="1038004" y="269398"/>
            <a:ext cx="4334841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Guarda-me em ti</a:t>
            </a:r>
          </a:p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instante que eu me deitar</a:t>
            </a:r>
          </a:p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teu leito</a:t>
            </a:r>
          </a:p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Roçando meus seios</a:t>
            </a:r>
          </a:p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Ávidos de teus lábios</a:t>
            </a:r>
          </a:p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lamentos</a:t>
            </a:r>
          </a:p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Sussurra em meus ouvidos</a:t>
            </a:r>
          </a:p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força do teu poder</a:t>
            </a:r>
          </a:p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Sobre o meu corpo inteiro</a:t>
            </a:r>
          </a:p>
        </p:txBody>
      </p:sp>
      <p:pic>
        <p:nvPicPr>
          <p:cNvPr id="5" name="Imagem 4" descr="Homem em pé em frente a água&#10;&#10;Descrição gerada automaticamente">
            <a:extLst>
              <a:ext uri="{FF2B5EF4-FFF2-40B4-BE49-F238E27FC236}">
                <a16:creationId xmlns:a16="http://schemas.microsoft.com/office/drawing/2014/main" id="{E34795F0-8F75-474F-8C60-7C3A195D68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8576" y="0"/>
            <a:ext cx="3205424" cy="506311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17797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:split orient="vert"/>
      </p:transition>
    </mc:Choice>
    <mc:Fallback>
      <p:transition spd="slow" advTm="14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1629FFEE-06DB-490B-B1CE-5B12174C9C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essoa, homem, segurando, frente&#10;&#10;Descrição gerada automaticamente">
            <a:extLst>
              <a:ext uri="{FF2B5EF4-FFF2-40B4-BE49-F238E27FC236}">
                <a16:creationId xmlns:a16="http://schemas.microsoft.com/office/drawing/2014/main" id="{EB51FD91-B450-496B-A437-4DCBAAD9CB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38" y="0"/>
            <a:ext cx="8953081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 descr="Uma imagem contendo móveis, vestuário, tapete, tecido&#10;&#10;Descrição gerada automaticamente">
            <a:extLst>
              <a:ext uri="{FF2B5EF4-FFF2-40B4-BE49-F238E27FC236}">
                <a16:creationId xmlns:a16="http://schemas.microsoft.com/office/drawing/2014/main" id="{89EBA493-54E1-4B41-8AF2-7DDB4ED241B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00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1629FFEE-06DB-490B-B1CE-5B12174C9C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F26DDC5-D0E0-4E9D-A4DF-2B43790C0FC8}"/>
              </a:ext>
            </a:extLst>
          </p:cNvPr>
          <p:cNvSpPr txBox="1"/>
          <p:nvPr/>
        </p:nvSpPr>
        <p:spPr>
          <a:xfrm>
            <a:off x="1153524" y="954593"/>
            <a:ext cx="444544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Guarda-me em ti</a:t>
            </a:r>
          </a:p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tocar na minha carne</a:t>
            </a:r>
          </a:p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febre que ilumina</a:t>
            </a:r>
          </a:p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perdição da luz do desejo</a:t>
            </a:r>
          </a:p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dominando em teu</a:t>
            </a:r>
          </a:p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Peito ardente</a:t>
            </a:r>
          </a:p>
        </p:txBody>
      </p:sp>
      <p:pic>
        <p:nvPicPr>
          <p:cNvPr id="5" name="Imagem 4" descr="Uma imagem contendo pessoa, homem, vestido, em pé&#10;&#10;Descrição gerada automaticamente">
            <a:extLst>
              <a:ext uri="{FF2B5EF4-FFF2-40B4-BE49-F238E27FC236}">
                <a16:creationId xmlns:a16="http://schemas.microsoft.com/office/drawing/2014/main" id="{6F0CBB96-CB56-47FA-8706-8F6359D86B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7753" y="0"/>
            <a:ext cx="337624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89288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1629FFEE-06DB-490B-B1CE-5B12174C9C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essoa, em pé, homem, mulher&#10;&#10;Descrição gerada automaticamente">
            <a:extLst>
              <a:ext uri="{FF2B5EF4-FFF2-40B4-BE49-F238E27FC236}">
                <a16:creationId xmlns:a16="http://schemas.microsoft.com/office/drawing/2014/main" id="{38F5D014-D46E-4A3C-A285-80DFCDA3E7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81" y="0"/>
            <a:ext cx="8793126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 descr="Uma imagem contendo móveis, vestuário, tapete, tecido&#10;&#10;Descrição gerada automaticamente">
            <a:extLst>
              <a:ext uri="{FF2B5EF4-FFF2-40B4-BE49-F238E27FC236}">
                <a16:creationId xmlns:a16="http://schemas.microsoft.com/office/drawing/2014/main" id="{4FD43A7E-52B9-4131-9B09-0026A63063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41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1629FFEE-06DB-490B-B1CE-5B12174C9C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E65F3A0-3840-4CFA-957E-F5385D428ACA}"/>
              </a:ext>
            </a:extLst>
          </p:cNvPr>
          <p:cNvSpPr txBox="1"/>
          <p:nvPr/>
        </p:nvSpPr>
        <p:spPr>
          <a:xfrm>
            <a:off x="831310" y="648146"/>
            <a:ext cx="5113899" cy="38472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Guarda-me em ti</a:t>
            </a:r>
          </a:p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dançarmos nos lençóis</a:t>
            </a:r>
          </a:p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limites</a:t>
            </a:r>
          </a:p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Bebendo o adocicado veneno</a:t>
            </a:r>
          </a:p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Transbordando</a:t>
            </a:r>
          </a:p>
          <a:p>
            <a:pPr algn="ctr"/>
            <a:r>
              <a:rPr lang="pt-BR" sz="32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cálice do nosso amor por inteiro.</a:t>
            </a:r>
          </a:p>
          <a:p>
            <a:pPr algn="ctr"/>
            <a:endParaRPr lang="pt-BR" sz="3200" b="1" dirty="0">
              <a:solidFill>
                <a:srgbClr val="53052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Sandra Lúcia </a:t>
            </a:r>
            <a:r>
              <a:rPr lang="pt-BR" sz="2000" b="1" dirty="0" err="1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Ceccon</a:t>
            </a:r>
            <a:r>
              <a:rPr lang="pt-BR" sz="20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Perazzo</a:t>
            </a:r>
            <a:endParaRPr lang="pt-BR" sz="2000" b="1" dirty="0">
              <a:solidFill>
                <a:srgbClr val="53052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m 4" descr="Mulher com vestido rosa&#10;&#10;Descrição gerada automaticamente">
            <a:extLst>
              <a:ext uri="{FF2B5EF4-FFF2-40B4-BE49-F238E27FC236}">
                <a16:creationId xmlns:a16="http://schemas.microsoft.com/office/drawing/2014/main" id="{6D98E051-E594-4CBE-8A6D-DFA9A5C962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640" y="9419"/>
            <a:ext cx="2984360" cy="513408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26236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:split orient="vert"/>
      </p:transition>
    </mc:Choice>
    <mc:Fallback>
      <p:transition spd="slow" advTm="13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1629FFEE-06DB-490B-B1CE-5B12174C9C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essoa, no interior, menina, cama&#10;&#10;Descrição gerada automaticamente">
            <a:extLst>
              <a:ext uri="{FF2B5EF4-FFF2-40B4-BE49-F238E27FC236}">
                <a16:creationId xmlns:a16="http://schemas.microsoft.com/office/drawing/2014/main" id="{EAB139BF-E674-402F-A586-C0063D5658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60" y="0"/>
            <a:ext cx="8910084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 descr="Uma imagem contendo móveis, vestuário, tapete, tecido&#10;&#10;Descrição gerada automaticamente">
            <a:extLst>
              <a:ext uri="{FF2B5EF4-FFF2-40B4-BE49-F238E27FC236}">
                <a16:creationId xmlns:a16="http://schemas.microsoft.com/office/drawing/2014/main" id="{B0690A5C-3409-41A1-99E1-C7619F055B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405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8D074B76-817C-4820-962B-DA8586D7A3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DAF62CF6-E632-4356-9198-521F2CFEA0D7}"/>
              </a:ext>
            </a:extLst>
          </p:cNvPr>
          <p:cNvSpPr txBox="1"/>
          <p:nvPr/>
        </p:nvSpPr>
        <p:spPr>
          <a:xfrm>
            <a:off x="954594" y="4620280"/>
            <a:ext cx="2196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Sandra </a:t>
            </a:r>
            <a:r>
              <a:rPr lang="pt-B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Perazzo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52F3182F-F741-48B5-BD55-B16DC13DC287}"/>
              </a:ext>
            </a:extLst>
          </p:cNvPr>
          <p:cNvSpPr txBox="1"/>
          <p:nvPr/>
        </p:nvSpPr>
        <p:spPr>
          <a:xfrm>
            <a:off x="5466303" y="4699466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2776936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sh dir="u"/>
      </p:transition>
    </mc:Choice>
    <mc:Fallback xmlns="">
      <p:transition spd="slow" advTm="3000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1629FFEE-06DB-490B-B1CE-5B12174C9C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70C25CA-E8AE-4AAA-A4B2-FE2FED6BC072}"/>
              </a:ext>
            </a:extLst>
          </p:cNvPr>
          <p:cNvSpPr txBox="1"/>
          <p:nvPr/>
        </p:nvSpPr>
        <p:spPr>
          <a:xfrm>
            <a:off x="466504" y="723481"/>
            <a:ext cx="6072496" cy="40626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Sandra Lúcia </a:t>
            </a:r>
            <a:r>
              <a:rPr lang="pt-BR" sz="2400" b="1" dirty="0" err="1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Ceccon</a:t>
            </a:r>
            <a:r>
              <a:rPr lang="pt-BR" sz="24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Perazzo</a:t>
            </a:r>
            <a:endParaRPr lang="pt-BR" sz="2400" b="1" dirty="0">
              <a:solidFill>
                <a:srgbClr val="53052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Mirage-Kitaro</a:t>
            </a:r>
            <a:endParaRPr lang="pt-BR" sz="2400" b="1" dirty="0">
              <a:solidFill>
                <a:srgbClr val="53052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00FF"/>
                </a:highligh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00FF"/>
                </a:highligh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5305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00FF"/>
                </a:highligh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rgbClr val="53052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0178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5000">
        <p14:doors dir="vert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</TotalTime>
  <Words>192</Words>
  <Application>Microsoft Office PowerPoint</Application>
  <PresentationFormat>Apresentação na tela (16:9)</PresentationFormat>
  <Paragraphs>44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Curlz MT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</cp:lastModifiedBy>
  <cp:revision>11</cp:revision>
  <dcterms:created xsi:type="dcterms:W3CDTF">2020-05-19T01:15:30Z</dcterms:created>
  <dcterms:modified xsi:type="dcterms:W3CDTF">2020-07-08T00:40:03Z</dcterms:modified>
</cp:coreProperties>
</file>