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895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550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259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74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0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500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259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701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5667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32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05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8B8D9-5897-46B5-87EC-A158CA8C4285}" type="datetimeFigureOut">
              <a:rPr lang="pt-BR" smtClean="0"/>
              <a:t>15/05/2018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ECE36-3E2B-484F-A2F6-2CC806A7C3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85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226" y="73573"/>
            <a:ext cx="3344184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4" name="Jasmine Thompson - Like I'm gonna los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71728" y="2451775"/>
            <a:ext cx="609600" cy="6096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790760">
            <a:off x="840439" y="1280327"/>
            <a:ext cx="4850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009999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Sutilmente Belo</a:t>
            </a:r>
            <a:endParaRPr lang="pt-BR" sz="5400" b="1" cap="none" spc="50" dirty="0">
              <a:ln w="0">
                <a:solidFill>
                  <a:srgbClr val="009999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0641895">
            <a:off x="1989992" y="3092592"/>
            <a:ext cx="3317411" cy="6582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009999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rgbClr val="009999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5400" b="1" cap="none" spc="50" dirty="0">
              <a:ln w="0">
                <a:solidFill>
                  <a:srgbClr val="009999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002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36" y="0"/>
            <a:ext cx="4651195" cy="5143500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994" y="472965"/>
            <a:ext cx="4834758" cy="4372303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125502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5" y="0"/>
            <a:ext cx="4920155" cy="5143500"/>
          </a:xfrm>
          <a:prstGeom prst="rect">
            <a:avLst/>
          </a:prstGeom>
          <a:effectLst>
            <a:softEdge rad="749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66" y="0"/>
            <a:ext cx="4743337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14751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090" y="0"/>
            <a:ext cx="5266996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7" y="85396"/>
            <a:ext cx="5223478" cy="4762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238488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1" y="0"/>
            <a:ext cx="4726547" cy="5143500"/>
          </a:xfrm>
          <a:prstGeom prst="rect">
            <a:avLst/>
          </a:prstGeom>
          <a:effectLst>
            <a:softEdge rad="7366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992" y="0"/>
            <a:ext cx="5983884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165441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9" y="0"/>
            <a:ext cx="4779287" cy="5143500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689" y="0"/>
            <a:ext cx="6112145" cy="5143500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117178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1" y="0"/>
            <a:ext cx="5222276" cy="5143500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46" y="220717"/>
            <a:ext cx="4613713" cy="4698124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44827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0" y="0"/>
            <a:ext cx="4754044" cy="514350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028" y="-94593"/>
            <a:ext cx="5200521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113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83" y="0"/>
            <a:ext cx="5014748" cy="5143500"/>
          </a:xfrm>
          <a:prstGeom prst="rect">
            <a:avLst/>
          </a:prstGeom>
          <a:effectLst>
            <a:softEdge rad="901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4" y="0"/>
            <a:ext cx="5066451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96762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295" y="-73573"/>
            <a:ext cx="4812373" cy="5143500"/>
          </a:xfrm>
          <a:prstGeom prst="rect">
            <a:avLst/>
          </a:prstGeom>
          <a:effectLst>
            <a:softEdge rad="749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88" y="73573"/>
            <a:ext cx="5145236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36366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53" y="357352"/>
            <a:ext cx="8040414" cy="4519448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85880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672" y="189186"/>
            <a:ext cx="5199328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90" y="0"/>
            <a:ext cx="5141572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95538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9" y="0"/>
            <a:ext cx="8502868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595161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648" y="262759"/>
            <a:ext cx="4740166" cy="4582510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85" y="0"/>
            <a:ext cx="4727053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60439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" y="0"/>
            <a:ext cx="8366235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4878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680" y="0"/>
            <a:ext cx="5143500" cy="5143500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53" y="0"/>
            <a:ext cx="5660463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27936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51" y="0"/>
            <a:ext cx="5519245" cy="5143500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331" y="0"/>
            <a:ext cx="5416005" cy="5143500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362982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021" y="231228"/>
            <a:ext cx="4340772" cy="4698124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62" y="256190"/>
            <a:ext cx="5884151" cy="46482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310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285750"/>
            <a:ext cx="8135007" cy="4572000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410815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6" y="0"/>
            <a:ext cx="5220604" cy="5143500"/>
          </a:xfrm>
          <a:prstGeom prst="rect">
            <a:avLst/>
          </a:prstGeom>
          <a:effectLst>
            <a:softEdge rad="736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0" y="0"/>
            <a:ext cx="5662569" cy="5143500"/>
          </a:xfrm>
          <a:prstGeom prst="rect">
            <a:avLst/>
          </a:prstGeom>
          <a:effectLst>
            <a:softEdge rad="1257300"/>
          </a:effectLst>
        </p:spPr>
      </p:pic>
    </p:spTree>
    <p:extLst>
      <p:ext uri="{BB962C8B-B14F-4D97-AF65-F5344CB8AC3E}">
        <p14:creationId xmlns:p14="http://schemas.microsoft.com/office/powerpoint/2010/main" val="315661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910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903" y="722954"/>
            <a:ext cx="3697591" cy="3697591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5" name="CaixaDeTexto 4"/>
          <p:cNvSpPr txBox="1"/>
          <p:nvPr/>
        </p:nvSpPr>
        <p:spPr>
          <a:xfrm>
            <a:off x="810988" y="1078109"/>
            <a:ext cx="5682966" cy="31854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Jasmine</a:t>
            </a:r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Thompson-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Like</a:t>
            </a:r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I’m</a:t>
            </a:r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Gonna</a:t>
            </a:r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Lose</a:t>
            </a:r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</a:t>
            </a:r>
            <a:endParaRPr lang="pt-BR" sz="16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6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6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endParaRPr lang="pt-BR" sz="1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9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6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6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1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99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35</Words>
  <Application>Microsoft Office PowerPoint</Application>
  <PresentationFormat>Apresentação na tela (16:9)</PresentationFormat>
  <Paragraphs>15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2018-05-11T14:26:46Z</dcterms:created>
  <dcterms:modified xsi:type="dcterms:W3CDTF">2018-05-15T13:48:00Z</dcterms:modified>
</cp:coreProperties>
</file>