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3" r:id="rId5"/>
    <p:sldId id="260" r:id="rId6"/>
    <p:sldId id="265" r:id="rId7"/>
    <p:sldId id="261" r:id="rId8"/>
    <p:sldId id="266" r:id="rId9"/>
    <p:sldId id="262" r:id="rId10"/>
    <p:sldId id="264" r:id="rId11"/>
    <p:sldId id="258" r:id="rId12"/>
    <p:sldId id="267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14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6725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021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441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343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629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451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6494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699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4272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5365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261B9-75B4-49B1-B74D-97F228FE36A1}" type="datetimeFigureOut">
              <a:rPr lang="pt-BR" smtClean="0"/>
              <a:t>29/03/2019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9E611-FAC6-48FA-8897-0EDA2B4D5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Blue Eyes - Francis Goya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6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3021" cy="5143500"/>
          </a:xfrm>
          <a:prstGeom prst="rect">
            <a:avLst/>
          </a:prstGeom>
          <a:effectLst>
            <a:softEdge rad="736600"/>
          </a:effectLst>
        </p:spPr>
      </p:pic>
      <p:sp>
        <p:nvSpPr>
          <p:cNvPr id="3" name="Retângulo 2"/>
          <p:cNvSpPr/>
          <p:nvPr/>
        </p:nvSpPr>
        <p:spPr>
          <a:xfrm>
            <a:off x="4416357" y="807396"/>
            <a:ext cx="4253213" cy="14186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Lição de Vida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668037" y="3223094"/>
            <a:ext cx="3582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017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56337" y="1663809"/>
            <a:ext cx="612539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Lamento, como quem chora baixinho,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 vida que me quis tramar.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Trocou-me as voltas do caminho,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Impossível eu poder voltar!</a:t>
            </a:r>
          </a:p>
        </p:txBody>
      </p:sp>
    </p:spTree>
    <p:extLst>
      <p:ext uri="{BB962C8B-B14F-4D97-AF65-F5344CB8AC3E}">
        <p14:creationId xmlns:p14="http://schemas.microsoft.com/office/powerpoint/2010/main" val="217792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push dir="u"/>
      </p:transition>
    </mc:Choice>
    <mc:Fallback xmlns="">
      <p:transition spd="slow" advTm="9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58001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strips dir="ld"/>
      </p:transition>
    </mc:Choice>
    <mc:Fallback xmlns="">
      <p:transition spd="slow" advTm="3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1810" y="1534510"/>
            <a:ext cx="621356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Mesmo sofrendo esta dor tamanha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Ninguém em mim repara nem ouve.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Ignoram, por distração, ou artimanha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quem...não viu, nem soube!</a:t>
            </a:r>
          </a:p>
        </p:txBody>
      </p:sp>
    </p:spTree>
    <p:extLst>
      <p:ext uri="{BB962C8B-B14F-4D97-AF65-F5344CB8AC3E}">
        <p14:creationId xmlns:p14="http://schemas.microsoft.com/office/powerpoint/2010/main" val="3600489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Sing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07366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54181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strips dir="ld"/>
      </p:transition>
    </mc:Choice>
    <mc:Fallback xmlns="">
      <p:transition spd="slow" advTm="3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19788" y="1545021"/>
            <a:ext cx="594585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Sempre na luta deste meu combate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 cada vez que a noite me atrofia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tormenta da dor em mim se abate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me consome de novo esta agonia! </a:t>
            </a:r>
          </a:p>
        </p:txBody>
      </p:sp>
    </p:spTree>
    <p:extLst>
      <p:ext uri="{BB962C8B-B14F-4D97-AF65-F5344CB8AC3E}">
        <p14:creationId xmlns:p14="http://schemas.microsoft.com/office/powerpoint/2010/main" val="1890338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Sing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889788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82290" y="1352145"/>
            <a:ext cx="6779420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vida, então, uma lição aprendi,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ninguém dar valor e ser mais prudente.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Neste mundo de falsa lealdade eu vi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 honra se confina a pouca gente!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Lopes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Direitos Autorais Preservados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88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trips dir="ld"/>
      </p:transition>
    </mc:Choice>
    <mc:Fallback xmlns="">
      <p:transition spd="slow" advTm="12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6" y="1"/>
            <a:ext cx="8842441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3146947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 invX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79986" y="4721511"/>
            <a:ext cx="1829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22428" y="4761187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86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849711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11411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2853" y="894945"/>
            <a:ext cx="617829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Laura Lopes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Blue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Eyes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-Francis Goya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8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</TotalTime>
  <Words>167</Words>
  <Application>Microsoft Office PowerPoint</Application>
  <PresentationFormat>Apresentação na tela (16:9)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2019-03-21T00:38:25Z</dcterms:created>
  <dcterms:modified xsi:type="dcterms:W3CDTF">2019-03-29T17:57:14Z</dcterms:modified>
</cp:coreProperties>
</file>