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68" r:id="rId4"/>
    <p:sldId id="267" r:id="rId5"/>
    <p:sldId id="260" r:id="rId6"/>
    <p:sldId id="269" r:id="rId7"/>
    <p:sldId id="261" r:id="rId8"/>
    <p:sldId id="262" r:id="rId9"/>
    <p:sldId id="270" r:id="rId10"/>
    <p:sldId id="263" r:id="rId11"/>
    <p:sldId id="264" r:id="rId12"/>
    <p:sldId id="271" r:id="rId13"/>
    <p:sldId id="265" r:id="rId14"/>
    <p:sldId id="259" r:id="rId15"/>
    <p:sldId id="258" r:id="rId16"/>
    <p:sldId id="266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90" d="100"/>
          <a:sy n="90" d="100"/>
        </p:scale>
        <p:origin x="8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08E65A-A364-4275-B97A-689F74C08886}" type="datetimeFigureOut">
              <a:rPr lang="pt-BR" smtClean="0"/>
              <a:t>20/02/2021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59F8CE-3760-4317-A78F-DF633A875B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05333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59F8CE-3760-4317-A78F-DF633A875B24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83977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59F8CE-3760-4317-A78F-DF633A875B24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0797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59F8CE-3760-4317-A78F-DF633A875B24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94354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59F8CE-3760-4317-A78F-DF633A875B24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01635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59F8CE-3760-4317-A78F-DF633A875B24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79334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59F8CE-3760-4317-A78F-DF633A875B24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10550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59F8CE-3760-4317-A78F-DF633A875B24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52581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59F8CE-3760-4317-A78F-DF633A875B24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63604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59F8CE-3760-4317-A78F-DF633A875B24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39575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59F8CE-3760-4317-A78F-DF633A875B24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59060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59F8CE-3760-4317-A78F-DF633A875B24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89135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71315-EE71-4365-AEF3-BBBFE879C2E6}" type="datetimeFigureOut">
              <a:rPr lang="pt-BR" smtClean="0"/>
              <a:t>20/02/2021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4B725-8C16-405A-A1A5-907F1603A7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675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71315-EE71-4365-AEF3-BBBFE879C2E6}" type="datetimeFigureOut">
              <a:rPr lang="pt-BR" smtClean="0"/>
              <a:t>20/02/2021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4B725-8C16-405A-A1A5-907F1603A7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5582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71315-EE71-4365-AEF3-BBBFE879C2E6}" type="datetimeFigureOut">
              <a:rPr lang="pt-BR" smtClean="0"/>
              <a:t>20/02/2021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4B725-8C16-405A-A1A5-907F1603A7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0675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71315-EE71-4365-AEF3-BBBFE879C2E6}" type="datetimeFigureOut">
              <a:rPr lang="pt-BR" smtClean="0"/>
              <a:t>20/02/2021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4B725-8C16-405A-A1A5-907F1603A7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4675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71315-EE71-4365-AEF3-BBBFE879C2E6}" type="datetimeFigureOut">
              <a:rPr lang="pt-BR" smtClean="0"/>
              <a:t>20/02/2021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4B725-8C16-405A-A1A5-907F1603A7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103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71315-EE71-4365-AEF3-BBBFE879C2E6}" type="datetimeFigureOut">
              <a:rPr lang="pt-BR" smtClean="0"/>
              <a:t>20/02/2021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4B725-8C16-405A-A1A5-907F1603A7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1287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71315-EE71-4365-AEF3-BBBFE879C2E6}" type="datetimeFigureOut">
              <a:rPr lang="pt-BR" smtClean="0"/>
              <a:t>20/02/2021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4B725-8C16-405A-A1A5-907F1603A7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69168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71315-EE71-4365-AEF3-BBBFE879C2E6}" type="datetimeFigureOut">
              <a:rPr lang="pt-BR" smtClean="0"/>
              <a:t>20/02/2021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4B725-8C16-405A-A1A5-907F1603A7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1363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71315-EE71-4365-AEF3-BBBFE879C2E6}" type="datetimeFigureOut">
              <a:rPr lang="pt-BR" smtClean="0"/>
              <a:t>20/02/2021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4B725-8C16-405A-A1A5-907F1603A7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6683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71315-EE71-4365-AEF3-BBBFE879C2E6}" type="datetimeFigureOut">
              <a:rPr lang="pt-BR" smtClean="0"/>
              <a:t>20/02/2021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4B725-8C16-405A-A1A5-907F1603A7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1978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71315-EE71-4365-AEF3-BBBFE879C2E6}" type="datetimeFigureOut">
              <a:rPr lang="pt-BR" smtClean="0"/>
              <a:t>20/02/2021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4B725-8C16-405A-A1A5-907F1603A7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2485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2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D71315-EE71-4365-AEF3-BBBFE879C2E6}" type="datetimeFigureOut">
              <a:rPr lang="pt-BR" smtClean="0"/>
              <a:t>20/02/2021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64B725-8C16-405A-A1A5-907F1603A7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3429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cmenegatt2016@gmail.com" TargetMode="External"/><Relationship Id="rId5" Type="http://schemas.openxmlformats.org/officeDocument/2006/relationships/hyperlink" Target="http://www.youtube.com/c/CleoniceMenegattGoelzer" TargetMode="External"/><Relationship Id="rId4" Type="http://schemas.openxmlformats.org/officeDocument/2006/relationships/hyperlink" Target="http://www.sergrasan.com.br/cleo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6C775C1-672B-489F-9EE2-5DCD648730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-13Beauty and the Beast   Celine Dion (Instrumental)">
            <a:hlinkClick r:id="" action="ppaction://media"/>
            <a:extLst>
              <a:ext uri="{FF2B5EF4-FFF2-40B4-BE49-F238E27FC236}">
                <a16:creationId xmlns:a16="http://schemas.microsoft.com/office/drawing/2014/main" id="{0C18D5EA-ACD6-4A0A-8C65-D62AE9B3DE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017181" y="218189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654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565F7B9-902E-4ED0-8420-5D6B422D99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4A0E8FFE-14B8-4AA7-AA1D-17F1BFA8668C}"/>
              </a:ext>
            </a:extLst>
          </p:cNvPr>
          <p:cNvSpPr/>
          <p:nvPr/>
        </p:nvSpPr>
        <p:spPr>
          <a:xfrm>
            <a:off x="2306999" y="1131890"/>
            <a:ext cx="529555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scade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mon" panose="02000000000000000000" pitchFamily="2" charset="0"/>
              </a:rPr>
              <a:t>COMPROMISSO...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60B98D9E-7836-4AE4-971C-1AEBE2DB042B}"/>
              </a:ext>
            </a:extLst>
          </p:cNvPr>
          <p:cNvSpPr/>
          <p:nvPr/>
        </p:nvSpPr>
        <p:spPr>
          <a:xfrm rot="21388210">
            <a:off x="2071133" y="2114597"/>
            <a:ext cx="5767283" cy="194736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Love" panose="04090805081005020601" pitchFamily="82" charset="0"/>
              </a:rPr>
              <a:t>Palmira de Oliveira </a:t>
            </a:r>
          </a:p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Love" panose="04090805081005020601" pitchFamily="82" charset="0"/>
              </a:rPr>
              <a:t>(Mira </a:t>
            </a:r>
            <a:r>
              <a:rPr lang="pt-BR" sz="5400" b="1" cap="none" spc="0" dirty="0" err="1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Love" panose="04090805081005020601" pitchFamily="82" charset="0"/>
              </a:rPr>
              <a:t>Olliver</a:t>
            </a:r>
            <a:r>
              <a:rPr lang="pt-BR" sz="4800" b="1" cap="none" spc="0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Love" panose="04090805081005020601" pitchFamily="82" charset="0"/>
              </a:rPr>
              <a:t>)</a:t>
            </a:r>
          </a:p>
          <a:p>
            <a:pPr algn="ctr"/>
            <a:r>
              <a:rPr lang="pt-BR" sz="3600" b="1" cap="none" spc="0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Love" panose="04090805081005020601" pitchFamily="82" charset="0"/>
              </a:rPr>
              <a:t>06/02/21</a:t>
            </a:r>
          </a:p>
        </p:txBody>
      </p:sp>
    </p:spTree>
    <p:extLst>
      <p:ext uri="{BB962C8B-B14F-4D97-AF65-F5344CB8AC3E}">
        <p14:creationId xmlns:p14="http://schemas.microsoft.com/office/powerpoint/2010/main" val="1520066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131BC6C-E132-454A-9767-BCFC87A842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A0E3357-C1E9-48E2-B109-30A9987EF0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1C39AFF-9144-4F79-811D-35ACC134B57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0535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fallOver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565F7B9-902E-4ED0-8420-5D6B422D99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AD24A7A-7D61-4D8E-9AF4-6375EF97AD5C}"/>
              </a:ext>
            </a:extLst>
          </p:cNvPr>
          <p:cNvSpPr txBox="1"/>
          <p:nvPr/>
        </p:nvSpPr>
        <p:spPr>
          <a:xfrm>
            <a:off x="1975855" y="1201479"/>
            <a:ext cx="563968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Todos os anos recomeço,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Todos os anos me comprometo,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Todos os anos me desconheço,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Todos os anos me supero.</a:t>
            </a:r>
          </a:p>
        </p:txBody>
      </p:sp>
    </p:spTree>
    <p:extLst>
      <p:ext uri="{BB962C8B-B14F-4D97-AF65-F5344CB8AC3E}">
        <p14:creationId xmlns:p14="http://schemas.microsoft.com/office/powerpoint/2010/main" val="699723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14:prism dir="u" isContent="1" isInverted="1"/>
      </p:transition>
    </mc:Choice>
    <mc:Fallback>
      <p:transition spd="slow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565F7B9-902E-4ED0-8420-5D6B422D99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7766AC7-B6FA-4076-9AB9-34F7DF6CA98A}"/>
              </a:ext>
            </a:extLst>
          </p:cNvPr>
          <p:cNvSpPr txBox="1"/>
          <p:nvPr/>
        </p:nvSpPr>
        <p:spPr>
          <a:xfrm>
            <a:off x="1820576" y="1294477"/>
            <a:ext cx="6135014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Enfrento desafios do tempo,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Desafios da vida e da idade.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Mas, eu me supero...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Buscando em mim, a diversidade.</a:t>
            </a:r>
          </a:p>
        </p:txBody>
      </p:sp>
    </p:spTree>
    <p:extLst>
      <p:ext uri="{BB962C8B-B14F-4D97-AF65-F5344CB8AC3E}">
        <p14:creationId xmlns:p14="http://schemas.microsoft.com/office/powerpoint/2010/main" val="926725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9000">
        <p14:prism dir="u" isContent="1" isInverted="1"/>
      </p:transition>
    </mc:Choice>
    <mc:Fallback>
      <p:transition spd="slow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131BC6C-E132-454A-9767-BCFC87A842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708FE444-C95A-4639-B52F-4E109C4E0E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494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fade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565F7B9-902E-4ED0-8420-5D6B422D99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30110A9-3CC9-47A9-BDEC-7F5496AFDA62}"/>
              </a:ext>
            </a:extLst>
          </p:cNvPr>
          <p:cNvSpPr txBox="1"/>
          <p:nvPr/>
        </p:nvSpPr>
        <p:spPr>
          <a:xfrm>
            <a:off x="1548110" y="1392865"/>
            <a:ext cx="646202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Diversidade que mostra o caminho,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busca um ninho...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encontra a amizade e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Aposta na felicidade.</a:t>
            </a:r>
          </a:p>
        </p:txBody>
      </p:sp>
    </p:spTree>
    <p:extLst>
      <p:ext uri="{BB962C8B-B14F-4D97-AF65-F5344CB8AC3E}">
        <p14:creationId xmlns:p14="http://schemas.microsoft.com/office/powerpoint/2010/main" val="1309263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14:prism dir="d" isContent="1" isInverted="1"/>
      </p:transition>
    </mc:Choice>
    <mc:Fallback>
      <p:transition spd="slow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565F7B9-902E-4ED0-8420-5D6B422D99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F35ED7F-7CF8-4F7E-81C3-BDE57B82C83A}"/>
              </a:ext>
            </a:extLst>
          </p:cNvPr>
          <p:cNvSpPr txBox="1"/>
          <p:nvPr/>
        </p:nvSpPr>
        <p:spPr>
          <a:xfrm>
            <a:off x="1622306" y="1294477"/>
            <a:ext cx="620554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Felicidade que constrói a morada,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anda de mãos dadas...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deixa extenuada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Mas, nunca amargurada.</a:t>
            </a:r>
          </a:p>
        </p:txBody>
      </p:sp>
    </p:spTree>
    <p:extLst>
      <p:ext uri="{BB962C8B-B14F-4D97-AF65-F5344CB8AC3E}">
        <p14:creationId xmlns:p14="http://schemas.microsoft.com/office/powerpoint/2010/main" val="4266145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14:prism dir="d" isContent="1" isInverted="1"/>
      </p:transition>
    </mc:Choice>
    <mc:Fallback>
      <p:transition spd="slow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131BC6C-E132-454A-9767-BCFC87A842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CBA3C1A-2060-4FAC-8EBC-C8395D7D44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56" y="0"/>
            <a:ext cx="8846288" cy="5143500"/>
          </a:xfrm>
          <a:prstGeom prst="rect">
            <a:avLst/>
          </a:prstGeom>
          <a:effectLst>
            <a:softEdge rad="952500"/>
          </a:effectLst>
        </p:spPr>
      </p:pic>
    </p:spTree>
    <p:extLst>
      <p:ext uri="{BB962C8B-B14F-4D97-AF65-F5344CB8AC3E}">
        <p14:creationId xmlns:p14="http://schemas.microsoft.com/office/powerpoint/2010/main" val="1494842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rippl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565F7B9-902E-4ED0-8420-5D6B422D99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6E386D3-80B6-41AB-B26D-648EB0F8FEF4}"/>
              </a:ext>
            </a:extLst>
          </p:cNvPr>
          <p:cNvSpPr txBox="1"/>
          <p:nvPr/>
        </p:nvSpPr>
        <p:spPr>
          <a:xfrm>
            <a:off x="2272133" y="1294477"/>
            <a:ext cx="4942379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Recomeço do nada,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a pele mais enrugada,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ombros caídos e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olhos, já sem viço...</a:t>
            </a:r>
          </a:p>
        </p:txBody>
      </p:sp>
    </p:spTree>
    <p:extLst>
      <p:ext uri="{BB962C8B-B14F-4D97-AF65-F5344CB8AC3E}">
        <p14:creationId xmlns:p14="http://schemas.microsoft.com/office/powerpoint/2010/main" val="3218715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14:prism dir="u" isContent="1" isInverted="1"/>
      </p:transition>
    </mc:Choice>
    <mc:Fallback>
      <p:transition spd="slow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565F7B9-902E-4ED0-8420-5D6B422D99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9B547F6-01CA-4F56-9240-049374641818}"/>
              </a:ext>
            </a:extLst>
          </p:cNvPr>
          <p:cNvSpPr txBox="1"/>
          <p:nvPr/>
        </p:nvSpPr>
        <p:spPr>
          <a:xfrm>
            <a:off x="2345301" y="1212112"/>
            <a:ext cx="4862229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busca do compromisso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manter a chama acesa,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alma que sobrevive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a força da natureza.</a:t>
            </a:r>
          </a:p>
        </p:txBody>
      </p:sp>
    </p:spTree>
    <p:extLst>
      <p:ext uri="{BB962C8B-B14F-4D97-AF65-F5344CB8AC3E}">
        <p14:creationId xmlns:p14="http://schemas.microsoft.com/office/powerpoint/2010/main" val="1223471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14:prism dir="u" isContent="1" isInverted="1"/>
      </p:transition>
    </mc:Choice>
    <mc:Fallback>
      <p:transition spd="slow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131BC6C-E132-454A-9767-BCFC87A842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5CC22B6-59A1-445C-9621-D88620D0DD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1533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crush"/>
      </p:transition>
    </mc:Choice>
    <mc:Fallback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565F7B9-902E-4ED0-8420-5D6B422D99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2CA786D-E9B3-4EA6-9E7F-C6E482F8E623}"/>
              </a:ext>
            </a:extLst>
          </p:cNvPr>
          <p:cNvSpPr txBox="1"/>
          <p:nvPr/>
        </p:nvSpPr>
        <p:spPr>
          <a:xfrm>
            <a:off x="2072634" y="914400"/>
            <a:ext cx="5466561" cy="36625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Todos os anos...novos sonhos,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novos desafios...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 compromisso!</a:t>
            </a:r>
          </a:p>
          <a:p>
            <a:pPr algn="ctr"/>
            <a:endParaRPr lang="pt-BR" sz="4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Palmira de Oliveira (Mira </a:t>
            </a:r>
            <a:r>
              <a:rPr lang="pt-BR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Olliver</a:t>
            </a:r>
            <a:r>
              <a:rPr lang="pt-BR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06/02/21</a:t>
            </a:r>
          </a:p>
          <a:p>
            <a:pPr algn="ctr"/>
            <a:r>
              <a:rPr lang="pt-BR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Direitos reservados à autora</a:t>
            </a:r>
          </a:p>
          <a:p>
            <a:pPr algn="ctr"/>
            <a:r>
              <a:rPr lang="pt-BR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Arraial do Cabo/RJ - BRASIL</a:t>
            </a:r>
            <a:endParaRPr lang="pt-BR" sz="4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3297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14:prism isContent="1" isInverted="1"/>
      </p:transition>
    </mc:Choice>
    <mc:Fallback>
      <p:transition spd="slow" advTm="11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131BC6C-E132-454A-9767-BCFC87A842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B529679-CAAA-4E88-8501-E6416C89A2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390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drape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8CDFD146-65FA-45BD-AF30-74A5DCCE4F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0458152E-8D74-4660-A1FB-8A9B48C944F7}"/>
              </a:ext>
            </a:extLst>
          </p:cNvPr>
          <p:cNvSpPr txBox="1"/>
          <p:nvPr/>
        </p:nvSpPr>
        <p:spPr>
          <a:xfrm>
            <a:off x="1158948" y="3923414"/>
            <a:ext cx="17732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Mira </a:t>
            </a:r>
            <a:r>
              <a:rPr lang="pt-BR" sz="28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Olliver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A650E402-3AF2-4654-8E96-676DB188FFA3}"/>
              </a:ext>
            </a:extLst>
          </p:cNvPr>
          <p:cNvSpPr txBox="1"/>
          <p:nvPr/>
        </p:nvSpPr>
        <p:spPr>
          <a:xfrm>
            <a:off x="5752214" y="3923414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2149696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push dir="u"/>
      </p:transition>
    </mc:Choice>
    <mc:Fallback>
      <p:transition spd="slow" advTm="3000"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565F7B9-902E-4ED0-8420-5D6B422D99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EF98B60-963C-462B-A2FC-068F17445FB9}"/>
              </a:ext>
            </a:extLst>
          </p:cNvPr>
          <p:cNvSpPr txBox="1"/>
          <p:nvPr/>
        </p:nvSpPr>
        <p:spPr>
          <a:xfrm>
            <a:off x="1547084" y="980548"/>
            <a:ext cx="6349815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Palmira de Oliveira (Mira </a:t>
            </a:r>
            <a:r>
              <a:rPr lang="pt-BR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Olliver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Beauty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and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the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Beast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-Celine Dion Instrumental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http://www.sergrasan.com.br/cleoslides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http://www.youtube.com/c/CleoniceMenegattGoelzer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6"/>
              </a:rPr>
              <a:t>cmenegatt2016@gmail.com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4936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6000">
        <p14:window dir="vert"/>
      </p:transition>
    </mc:Choice>
    <mc:Fallback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240</TotalTime>
  <Words>250</Words>
  <Application>Microsoft Office PowerPoint</Application>
  <PresentationFormat>Apresentação na tela (16:9)</PresentationFormat>
  <Paragraphs>58</Paragraphs>
  <Slides>16</Slides>
  <Notes>11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3" baseType="lpstr">
      <vt:lpstr>Arial</vt:lpstr>
      <vt:lpstr>Calibri</vt:lpstr>
      <vt:lpstr>Calibri Light</vt:lpstr>
      <vt:lpstr>Lemon</vt:lpstr>
      <vt:lpstr>Modern Love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16</cp:revision>
  <dcterms:created xsi:type="dcterms:W3CDTF">2021-02-10T02:32:51Z</dcterms:created>
  <dcterms:modified xsi:type="dcterms:W3CDTF">2021-02-21T02:18:43Z</dcterms:modified>
</cp:coreProperties>
</file>