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74" r:id="rId14"/>
    <p:sldId id="273" r:id="rId15"/>
    <p:sldId id="272" r:id="rId16"/>
    <p:sldId id="271" r:id="rId17"/>
    <p:sldId id="275" r:id="rId18"/>
    <p:sldId id="262" r:id="rId19"/>
    <p:sldId id="261" r:id="rId20"/>
    <p:sldId id="258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0954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178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4522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070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0282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7012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3249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5701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231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3894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663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ACDF8-C1D3-47B0-94F4-D4A8994DEB93}" type="datetimeFigureOut">
              <a:rPr lang="pt-BR" smtClean="0"/>
              <a:t>14/03/2021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2D0C7-63CA-4B42-BD6E-A77FA4815C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784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M-Evanescence My Immortal lyrics">
            <a:hlinkClick r:id="" action="ppaction://media"/>
            <a:extLst>
              <a:ext uri="{FF2B5EF4-FFF2-40B4-BE49-F238E27FC236}">
                <a16:creationId xmlns:a16="http://schemas.microsoft.com/office/drawing/2014/main" id="{66D9F495-7A34-4ECA-B9A5-B8904ED831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930965" y="2425976"/>
            <a:ext cx="609600" cy="6096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B20F2F-3FC9-429A-A6AF-0F48489728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6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F89A279-A738-47C8-A683-1EEE675C6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21A92BD-B1D9-42E2-8BAF-27E8111E7908}"/>
              </a:ext>
            </a:extLst>
          </p:cNvPr>
          <p:cNvSpPr/>
          <p:nvPr/>
        </p:nvSpPr>
        <p:spPr>
          <a:xfrm>
            <a:off x="1418762" y="834887"/>
            <a:ext cx="6025647" cy="14332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Amor em Preto e Branco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86D7353-4D56-4F8E-A19E-33CA1577A16C}"/>
              </a:ext>
            </a:extLst>
          </p:cNvPr>
          <p:cNvSpPr/>
          <p:nvPr/>
        </p:nvSpPr>
        <p:spPr>
          <a:xfrm>
            <a:off x="2568392" y="2818733"/>
            <a:ext cx="4007215" cy="5685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Cléo </a:t>
            </a:r>
            <a:r>
              <a:rPr lang="pt-BR" sz="5400" b="1" cap="none" spc="0" dirty="0" err="1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Menegatt</a:t>
            </a:r>
            <a:endParaRPr lang="pt-BR" sz="5400" b="1" cap="none" spc="0" dirty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108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C2FF950-9771-44A8-B081-FD9BB7CD4E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4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fade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47DBB71-2311-4102-8301-EDB7D0B27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46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wipe/>
      </p:transition>
    </mc:Choice>
    <mc:Fallback>
      <p:transition spd="slow" advTm="3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F210488-704F-4186-BF76-A043E1497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777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BFBB893-20CF-4C6E-A55C-FB905CC74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4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ircle/>
      </p:transition>
    </mc:Choice>
    <mc:Fallback>
      <p:transition spd="slow" advTm="3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6008B52-40AA-4FEA-A2C8-D634FF26FA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88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wedge/>
      </p:transition>
    </mc:Choice>
    <mc:Fallback>
      <p:transition spd="slow" advTm="4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70DA3C9-651D-4428-B59F-8A90EBB418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1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warp dir="in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FE13FEF-62DE-4831-8EE0-3424F2725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04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B135A62-B6CC-4DD0-9DEE-24F9E225AD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37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omb/>
      </p:transition>
    </mc:Choice>
    <mc:Fallback>
      <p:transition spd="slow" advTm="3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E748276-B8B1-4F39-AE2D-5B19D88386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67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flythrough dir="out" hasBounce="1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21918E9-71D2-4171-BF70-ACE0D84B3C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10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58C1C3D-EC54-4747-9EA4-2716D2D461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1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ircle/>
      </p:transition>
    </mc:Choice>
    <mc:Fallback>
      <p:transition spd="slow" advTm="3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3B40773-36C7-4009-BB91-46879DFB7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171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286E719-0639-487E-AE6F-A3374C78D2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03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22E62DF-D780-4168-8248-A4532EE11B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253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/>
      </p:transition>
    </mc:Choice>
    <mc:Fallback>
      <p:transition spd="slow" advTm="3000">
        <p:push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29EA3EB-12E6-4662-9B3B-D7E1E22174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26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ip dir="r"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D05D5A5-A946-4F5E-A912-DA1EFDACD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E5A1C7-06B1-4F3B-A35E-DF3F254D1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6F28242-BFA1-462C-9AF0-E83AB50896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76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F7C71E62-C528-461F-AF56-56738FC67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5B9DFDF4-7FB0-448B-BAE8-5C54323CCEF2}"/>
              </a:ext>
            </a:extLst>
          </p:cNvPr>
          <p:cNvSpPr txBox="1"/>
          <p:nvPr/>
        </p:nvSpPr>
        <p:spPr>
          <a:xfrm>
            <a:off x="99421" y="1048256"/>
            <a:ext cx="647004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Música: </a:t>
            </a:r>
            <a:r>
              <a:rPr lang="pt-BR" sz="24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Evanescence-My</a:t>
            </a:r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pt-BR" sz="24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Immortal</a:t>
            </a:r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pt-BR" sz="24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Lyrics</a:t>
            </a:r>
            <a:endParaRPr lang="pt-BR" sz="24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anose="04030604020F02020D02" pitchFamily="82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Cléo </a:t>
            </a:r>
            <a:r>
              <a:rPr lang="pt-BR" sz="24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Menegatt</a:t>
            </a:r>
            <a:endParaRPr lang="pt-BR" sz="24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anose="04030604020F02020D02" pitchFamily="82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378793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Tm="19000">
        <p15:prstTrans prst="fallOver"/>
      </p:transition>
    </mc:Choice>
    <mc:Fallback>
      <p:transition spd="slow" advTm="1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CLÉO 4</Template>
  <TotalTime>70</TotalTime>
  <Words>57</Words>
  <Application>Microsoft Office PowerPoint</Application>
  <PresentationFormat>Apresentação na tela (16:9)</PresentationFormat>
  <Paragraphs>10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Harlow Solid Italic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2021-03-14T12:53:14Z</dcterms:created>
  <dcterms:modified xsi:type="dcterms:W3CDTF">2021-03-14T14:03:15Z</dcterms:modified>
</cp:coreProperties>
</file>