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9" r:id="rId3"/>
    <p:sldId id="256" r:id="rId4"/>
    <p:sldId id="257" r:id="rId5"/>
    <p:sldId id="263" r:id="rId6"/>
    <p:sldId id="260" r:id="rId7"/>
    <p:sldId id="261" r:id="rId8"/>
    <p:sldId id="264" r:id="rId9"/>
    <p:sldId id="262" r:id="rId10"/>
    <p:sldId id="267" r:id="rId11"/>
    <p:sldId id="265" r:id="rId12"/>
    <p:sldId id="268" r:id="rId13"/>
    <p:sldId id="258" r:id="rId14"/>
    <p:sldId id="266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579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87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F28D7-1D7B-404E-9842-0371926D3FF3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194C-4886-4F55-A1F0-CDAC231F69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8232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F28D7-1D7B-404E-9842-0371926D3FF3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194C-4886-4F55-A1F0-CDAC231F69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0057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F28D7-1D7B-404E-9842-0371926D3FF3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194C-4886-4F55-A1F0-CDAC231F69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9090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F28D7-1D7B-404E-9842-0371926D3FF3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194C-4886-4F55-A1F0-CDAC231F69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8594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F28D7-1D7B-404E-9842-0371926D3FF3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194C-4886-4F55-A1F0-CDAC231F69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123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F28D7-1D7B-404E-9842-0371926D3FF3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194C-4886-4F55-A1F0-CDAC231F69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4697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F28D7-1D7B-404E-9842-0371926D3FF3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194C-4886-4F55-A1F0-CDAC231F69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440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F28D7-1D7B-404E-9842-0371926D3FF3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194C-4886-4F55-A1F0-CDAC231F69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8714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F28D7-1D7B-404E-9842-0371926D3FF3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194C-4886-4F55-A1F0-CDAC231F69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1332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F28D7-1D7B-404E-9842-0371926D3FF3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194C-4886-4F55-A1F0-CDAC231F69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6642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F28D7-1D7B-404E-9842-0371926D3FF3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9194C-4886-4F55-A1F0-CDAC231F69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3676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F28D7-1D7B-404E-9842-0371926D3FF3}" type="datetimeFigureOut">
              <a:rPr lang="pt-BR" smtClean="0"/>
              <a:t>01/10/2022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9194C-4886-4F55-A1F0-CDAC231F69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092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AF12B75-1128-424E-8804-7659D1B5AF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5-HAUSER   La Califf">
            <a:hlinkClick r:id="" action="ppaction://media"/>
            <a:extLst>
              <a:ext uri="{FF2B5EF4-FFF2-40B4-BE49-F238E27FC236}">
                <a16:creationId xmlns:a16="http://schemas.microsoft.com/office/drawing/2014/main" id="{7E22D1EF-C2A9-40B3-8A94-A8CBC2CC75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37846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80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9E5EF29-F658-4642-B026-8DEAAACC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31A3A15-59FA-4A9A-9B4E-C236F8127F49}"/>
              </a:ext>
            </a:extLst>
          </p:cNvPr>
          <p:cNvSpPr txBox="1"/>
          <p:nvPr/>
        </p:nvSpPr>
        <p:spPr>
          <a:xfrm>
            <a:off x="3235011" y="124926"/>
            <a:ext cx="5908989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Fico completamente sem palavras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agradecer a esta poeta amada.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Olhou para minha alma completamente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negra e desvendou todos os detalhes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uma época que achei não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mais retornaria a este mundo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amo tanto, que é a formatação.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Dor e amor caminharam juntas.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Superando, ficando mais forte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através de mensagens maravilhosas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puro aconchego, carinho, amor, amizade.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Gratidão eterna!!!!</a:t>
            </a:r>
          </a:p>
        </p:txBody>
      </p:sp>
    </p:spTree>
    <p:extLst>
      <p:ext uri="{BB962C8B-B14F-4D97-AF65-F5344CB8AC3E}">
        <p14:creationId xmlns:p14="http://schemas.microsoft.com/office/powerpoint/2010/main" val="1955884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3000">
        <p15:prstTrans prst="curtains"/>
      </p:transition>
    </mc:Choice>
    <mc:Fallback xmlns="">
      <p:transition spd="slow" advTm="2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9E5EF29-F658-4642-B026-8DEAAACC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664A019-3EB2-43D0-ACF3-FFF1773A93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80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ripple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C28D8D-EEAA-4874-94D0-1070126C2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497BD063-9E35-476E-8343-46522F72E7D5}"/>
              </a:ext>
            </a:extLst>
          </p:cNvPr>
          <p:cNvSpPr/>
          <p:nvPr/>
        </p:nvSpPr>
        <p:spPr>
          <a:xfrm>
            <a:off x="4176763" y="937268"/>
            <a:ext cx="3275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Sem Rumo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CE65CC5F-AF04-44D9-BF4B-3823910B04FA}"/>
              </a:ext>
            </a:extLst>
          </p:cNvPr>
          <p:cNvSpPr/>
          <p:nvPr/>
        </p:nvSpPr>
        <p:spPr>
          <a:xfrm>
            <a:off x="4337917" y="2571750"/>
            <a:ext cx="2952947" cy="53869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Cema</a:t>
            </a:r>
            <a:r>
              <a:rPr lang="pt-BR" sz="5400" b="1" cap="none" spc="0" dirty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 </a:t>
            </a:r>
            <a:r>
              <a:rPr lang="pt-BR" sz="5400" b="1" cap="none" spc="0" dirty="0" err="1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Raizer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laybal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469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9E5EF29-F658-4642-B026-8DEAAACC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04FFB15-2154-45BE-8466-C49C7E8293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132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C28D8D-EEAA-4874-94D0-1070126C2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0BAD3D5-A966-457E-8068-BE353474DA04}"/>
              </a:ext>
            </a:extLst>
          </p:cNvPr>
          <p:cNvSpPr txBox="1"/>
          <p:nvPr/>
        </p:nvSpPr>
        <p:spPr>
          <a:xfrm>
            <a:off x="4313583" y="1302026"/>
            <a:ext cx="26172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  <a:p>
            <a:pPr algn="ctr"/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BB5CB84B-B200-4854-8409-F426821FD615}"/>
              </a:ext>
            </a:extLst>
          </p:cNvPr>
          <p:cNvSpPr txBox="1"/>
          <p:nvPr/>
        </p:nvSpPr>
        <p:spPr>
          <a:xfrm>
            <a:off x="3907763" y="1033669"/>
            <a:ext cx="380302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Às vezes me perco na dor...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me empurra 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o vento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correnteza da vida!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sabor do destino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me parece cruel.</a:t>
            </a:r>
          </a:p>
        </p:txBody>
      </p:sp>
    </p:spTree>
    <p:extLst>
      <p:ext uri="{BB962C8B-B14F-4D97-AF65-F5344CB8AC3E}">
        <p14:creationId xmlns:p14="http://schemas.microsoft.com/office/powerpoint/2010/main" val="81024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C28D8D-EEAA-4874-94D0-1070126C2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20BAF94-5BCC-49AA-B3B8-60C919E8FF9B}"/>
              </a:ext>
            </a:extLst>
          </p:cNvPr>
          <p:cNvSpPr txBox="1"/>
          <p:nvPr/>
        </p:nvSpPr>
        <p:spPr>
          <a:xfrm>
            <a:off x="3989839" y="1212574"/>
            <a:ext cx="380905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Grito de mim para mim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um barco à deriva...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Nessa ânsia de retornar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mundo dos 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poetas e amigos.</a:t>
            </a:r>
          </a:p>
        </p:txBody>
      </p:sp>
    </p:spTree>
    <p:extLst>
      <p:ext uri="{BB962C8B-B14F-4D97-AF65-F5344CB8AC3E}">
        <p14:creationId xmlns:p14="http://schemas.microsoft.com/office/powerpoint/2010/main" val="94828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9E5EF29-F658-4642-B026-8DEAAACC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85CD9A5-AAA6-45B2-B68E-E3DDC34B64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887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C28D8D-EEAA-4874-94D0-1070126C2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F8F0538-28B8-4EB3-BAD6-35B350715276}"/>
              </a:ext>
            </a:extLst>
          </p:cNvPr>
          <p:cNvSpPr txBox="1"/>
          <p:nvPr/>
        </p:nvSpPr>
        <p:spPr>
          <a:xfrm>
            <a:off x="4403921" y="755373"/>
            <a:ext cx="2902846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poesia de todos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sentir presença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lendo poemas...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Buscando na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interação essa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Certeza de me 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sentir feliz.</a:t>
            </a:r>
          </a:p>
        </p:txBody>
      </p:sp>
    </p:spTree>
    <p:extLst>
      <p:ext uri="{BB962C8B-B14F-4D97-AF65-F5344CB8AC3E}">
        <p14:creationId xmlns:p14="http://schemas.microsoft.com/office/powerpoint/2010/main" val="404103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C28D8D-EEAA-4874-94D0-1070126C2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6C4BEC5-35B8-4E95-8953-C5AF4EF61893}"/>
              </a:ext>
            </a:extLst>
          </p:cNvPr>
          <p:cNvSpPr txBox="1"/>
          <p:nvPr/>
        </p:nvSpPr>
        <p:spPr>
          <a:xfrm>
            <a:off x="3682016" y="1053548"/>
            <a:ext cx="414581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guia de meu destino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Lado à lado, verso a verso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Formatando 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buscando respostas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poemas que tanto amo!</a:t>
            </a:r>
          </a:p>
        </p:txBody>
      </p:sp>
    </p:spTree>
    <p:extLst>
      <p:ext uri="{BB962C8B-B14F-4D97-AF65-F5344CB8AC3E}">
        <p14:creationId xmlns:p14="http://schemas.microsoft.com/office/powerpoint/2010/main" val="354326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9E5EF29-F658-4642-B026-8DEAAACC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5FBC064-8139-4E29-BECB-4DBCB09339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1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sh dir="r"/>
      </p:transition>
    </mc:Choice>
    <mc:Fallback>
      <p:transition spd="slow" advTm="2000">
        <p:push dir="r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C28D8D-EEAA-4874-94D0-1070126C2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BFC488A-0DE1-4EF5-8EBA-D69FA86497A6}"/>
              </a:ext>
            </a:extLst>
          </p:cNvPr>
          <p:cNvSpPr txBox="1"/>
          <p:nvPr/>
        </p:nvSpPr>
        <p:spPr>
          <a:xfrm>
            <a:off x="4084489" y="1083366"/>
            <a:ext cx="3663952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estou calada...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Escrevendo apenas 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mim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Triste e sem rumo...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vai passar!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8514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BC369DA5-CAC7-4BDA-90F4-6845AA6FB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86ED514-9E49-4FC4-BDBF-BCD2E2A06039}"/>
              </a:ext>
            </a:extLst>
          </p:cNvPr>
          <p:cNvSpPr txBox="1"/>
          <p:nvPr/>
        </p:nvSpPr>
        <p:spPr>
          <a:xfrm>
            <a:off x="2190541" y="4350937"/>
            <a:ext cx="2050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A7E3F84-6E38-493B-8947-432D131A3D8C}"/>
              </a:ext>
            </a:extLst>
          </p:cNvPr>
          <p:cNvSpPr txBox="1"/>
          <p:nvPr/>
        </p:nvSpPr>
        <p:spPr>
          <a:xfrm>
            <a:off x="5084466" y="4350937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3479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9E5EF29-F658-4642-B026-8DEAAACC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B60D04A-3827-48E4-A6E2-3237544093F4}"/>
              </a:ext>
            </a:extLst>
          </p:cNvPr>
          <p:cNvSpPr txBox="1"/>
          <p:nvPr/>
        </p:nvSpPr>
        <p:spPr>
          <a:xfrm>
            <a:off x="3487394" y="874205"/>
            <a:ext cx="5497018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Hauser-La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Califf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C957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rgbClr val="C957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C957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735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16000">
        <p15:prstTrans prst="fallOver"/>
      </p:transition>
    </mc:Choice>
    <mc:Fallback xmlns=""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316</TotalTime>
  <Words>241</Words>
  <Application>Microsoft Office PowerPoint</Application>
  <PresentationFormat>Apresentação na tela (16:9)</PresentationFormat>
  <Paragraphs>54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Playball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2021-06-18T20:30:32Z</dcterms:created>
  <dcterms:modified xsi:type="dcterms:W3CDTF">2022-10-01T14:54:57Z</dcterms:modified>
</cp:coreProperties>
</file>